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6"/>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9" r:id="rId63"/>
    <p:sldId id="320" r:id="rId64"/>
    <p:sldId id="318" r:id="rId65"/>
  </p:sldIdLst>
  <p:sldSz cx="9144000" cy="6858000" type="screen4x3"/>
  <p:notesSz cx="7086600" cy="93726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910" autoAdjust="0"/>
    <p:restoredTop sz="94660"/>
  </p:normalViewPr>
  <p:slideViewPr>
    <p:cSldViewPr>
      <p:cViewPr varScale="1">
        <p:scale>
          <a:sx n="70" d="100"/>
          <a:sy n="70" d="100"/>
        </p:scale>
        <p:origin x="744"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eaLnBrk="1" hangingPunct="1">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wrap="square" lIns="94046" tIns="47023" rIns="94046" bIns="47023" numCol="1" anchor="t" anchorCtr="0" compatLnSpc="1">
            <a:prstTxWarp prst="textNoShape">
              <a:avLst/>
            </a:prstTxWarp>
          </a:bodyPr>
          <a:lstStyle>
            <a:lvl1pPr algn="r" eaLnBrk="1" hangingPunct="1">
              <a:defRPr sz="1200"/>
            </a:lvl1pPr>
          </a:lstStyle>
          <a:p>
            <a:fld id="{B14313A5-2868-A94F-96C4-D9D008357664}" type="datetimeFigureOut">
              <a:rPr lang="en-US"/>
              <a:pPr/>
              <a:t>1/5/2017</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eaLnBrk="1" hangingPunct="1">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wrap="square" lIns="94046" tIns="47023" rIns="94046" bIns="47023" numCol="1" anchor="b" anchorCtr="0" compatLnSpc="1">
            <a:prstTxWarp prst="textNoShape">
              <a:avLst/>
            </a:prstTxWarp>
          </a:bodyPr>
          <a:lstStyle>
            <a:lvl1pPr algn="r" eaLnBrk="1" hangingPunct="1">
              <a:defRPr sz="1200"/>
            </a:lvl1pPr>
          </a:lstStyle>
          <a:p>
            <a:fld id="{7861B244-252A-C044-A50E-206B498A1E69}" type="slidenum">
              <a:rPr lang="en-US"/>
              <a:pPr/>
              <a:t>‹#›</a:t>
            </a:fld>
            <a:endParaRPr lang="en-US"/>
          </a:p>
        </p:txBody>
      </p:sp>
    </p:spTree>
    <p:extLst>
      <p:ext uri="{BB962C8B-B14F-4D97-AF65-F5344CB8AC3E}">
        <p14:creationId xmlns:p14="http://schemas.microsoft.com/office/powerpoint/2010/main" val="13703563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For </a:t>
            </a:r>
            <a:r>
              <a:rPr lang="en-US" b="1" u="sng">
                <a:latin typeface="Calibri" charset="0"/>
                <a:ea typeface="MS PGothic" charset="0"/>
              </a:rPr>
              <a:t>directions,</a:t>
            </a:r>
            <a:r>
              <a:rPr lang="en-US">
                <a:latin typeface="Calibri" charset="0"/>
                <a:ea typeface="MS PGothic" charset="0"/>
              </a:rPr>
              <a:t> please refer to the last few slides on this PowerPoint.</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67D82348-2CE5-2840-A48D-1D2B61A43680}" type="slidenum">
              <a:rPr lang="en-US">
                <a:latin typeface="Arial" charset="0"/>
              </a:rPr>
              <a:pPr/>
              <a:t>1</a:t>
            </a:fld>
            <a:endParaRPr lang="en-US">
              <a:latin typeface="Arial" charset="0"/>
            </a:endParaRPr>
          </a:p>
        </p:txBody>
      </p:sp>
    </p:spTree>
    <p:extLst>
      <p:ext uri="{BB962C8B-B14F-4D97-AF65-F5344CB8AC3E}">
        <p14:creationId xmlns:p14="http://schemas.microsoft.com/office/powerpoint/2010/main" val="671335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0B294EA2-96DF-3347-AC39-CEC6815ABF46}" type="slidenum">
              <a:rPr lang="en-US">
                <a:latin typeface="Arial" charset="0"/>
              </a:rPr>
              <a:pPr/>
              <a:t>18</a:t>
            </a:fld>
            <a:endParaRPr lang="en-US">
              <a:latin typeface="Arial" charset="0"/>
            </a:endParaRPr>
          </a:p>
        </p:txBody>
      </p:sp>
    </p:spTree>
    <p:extLst>
      <p:ext uri="{BB962C8B-B14F-4D97-AF65-F5344CB8AC3E}">
        <p14:creationId xmlns:p14="http://schemas.microsoft.com/office/powerpoint/2010/main" val="1154600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43A0549C-0CB9-8F48-AA28-C2FA36189DBD}" type="slidenum">
              <a:rPr lang="en-US">
                <a:latin typeface="Arial" charset="0"/>
              </a:rPr>
              <a:pPr/>
              <a:t>20</a:t>
            </a:fld>
            <a:endParaRPr lang="en-US">
              <a:latin typeface="Arial" charset="0"/>
            </a:endParaRPr>
          </a:p>
        </p:txBody>
      </p:sp>
    </p:spTree>
    <p:extLst>
      <p:ext uri="{BB962C8B-B14F-4D97-AF65-F5344CB8AC3E}">
        <p14:creationId xmlns:p14="http://schemas.microsoft.com/office/powerpoint/2010/main" val="2760840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9294822D-FF0B-B446-84CC-3BF6FC2BC50F}" type="slidenum">
              <a:rPr lang="en-US">
                <a:latin typeface="Arial" charset="0"/>
              </a:rPr>
              <a:pPr/>
              <a:t>22</a:t>
            </a:fld>
            <a:endParaRPr lang="en-US">
              <a:latin typeface="Arial" charset="0"/>
            </a:endParaRPr>
          </a:p>
        </p:txBody>
      </p:sp>
    </p:spTree>
    <p:extLst>
      <p:ext uri="{BB962C8B-B14F-4D97-AF65-F5344CB8AC3E}">
        <p14:creationId xmlns:p14="http://schemas.microsoft.com/office/powerpoint/2010/main" val="3635741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C06DE4DB-1352-0C4B-BDCA-01BE601F4FBE}" type="slidenum">
              <a:rPr lang="en-US">
                <a:latin typeface="Arial" charset="0"/>
              </a:rPr>
              <a:pPr/>
              <a:t>24</a:t>
            </a:fld>
            <a:endParaRPr lang="en-US">
              <a:latin typeface="Arial" charset="0"/>
            </a:endParaRPr>
          </a:p>
        </p:txBody>
      </p:sp>
    </p:spTree>
    <p:extLst>
      <p:ext uri="{BB962C8B-B14F-4D97-AF65-F5344CB8AC3E}">
        <p14:creationId xmlns:p14="http://schemas.microsoft.com/office/powerpoint/2010/main" val="1951296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5D437540-6C51-484F-81A4-A27301330659}" type="slidenum">
              <a:rPr lang="en-US">
                <a:latin typeface="Arial" charset="0"/>
              </a:rPr>
              <a:pPr/>
              <a:t>26</a:t>
            </a:fld>
            <a:endParaRPr lang="en-US">
              <a:latin typeface="Arial" charset="0"/>
            </a:endParaRPr>
          </a:p>
        </p:txBody>
      </p:sp>
    </p:spTree>
    <p:extLst>
      <p:ext uri="{BB962C8B-B14F-4D97-AF65-F5344CB8AC3E}">
        <p14:creationId xmlns:p14="http://schemas.microsoft.com/office/powerpoint/2010/main" val="1941563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E6095BCB-6E2C-D54D-8B15-DB187F1CA81D}" type="slidenum">
              <a:rPr lang="en-US">
                <a:latin typeface="Arial" charset="0"/>
              </a:rPr>
              <a:pPr/>
              <a:t>28</a:t>
            </a:fld>
            <a:endParaRPr lang="en-US">
              <a:latin typeface="Arial" charset="0"/>
            </a:endParaRPr>
          </a:p>
        </p:txBody>
      </p:sp>
    </p:spTree>
    <p:extLst>
      <p:ext uri="{BB962C8B-B14F-4D97-AF65-F5344CB8AC3E}">
        <p14:creationId xmlns:p14="http://schemas.microsoft.com/office/powerpoint/2010/main" val="1752915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E61080E6-7F10-F04D-9A08-DC74C7CF7C26}" type="slidenum">
              <a:rPr lang="en-US">
                <a:latin typeface="Arial" charset="0"/>
              </a:rPr>
              <a:pPr/>
              <a:t>30</a:t>
            </a:fld>
            <a:endParaRPr lang="en-US">
              <a:latin typeface="Arial" charset="0"/>
            </a:endParaRPr>
          </a:p>
        </p:txBody>
      </p:sp>
    </p:spTree>
    <p:extLst>
      <p:ext uri="{BB962C8B-B14F-4D97-AF65-F5344CB8AC3E}">
        <p14:creationId xmlns:p14="http://schemas.microsoft.com/office/powerpoint/2010/main" val="1568654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F2EEBCE0-A971-7141-A75E-6291F899CD9A}" type="slidenum">
              <a:rPr lang="en-US">
                <a:latin typeface="Arial" charset="0"/>
              </a:rPr>
              <a:pPr/>
              <a:t>32</a:t>
            </a:fld>
            <a:endParaRPr lang="en-US">
              <a:latin typeface="Arial" charset="0"/>
            </a:endParaRPr>
          </a:p>
        </p:txBody>
      </p:sp>
    </p:spTree>
    <p:extLst>
      <p:ext uri="{BB962C8B-B14F-4D97-AF65-F5344CB8AC3E}">
        <p14:creationId xmlns:p14="http://schemas.microsoft.com/office/powerpoint/2010/main" val="3259000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5DF9AEC5-DA1B-134F-A20A-D01F1B5B9C0B}" type="slidenum">
              <a:rPr lang="en-US">
                <a:latin typeface="Arial" charset="0"/>
              </a:rPr>
              <a:pPr/>
              <a:t>34</a:t>
            </a:fld>
            <a:endParaRPr lang="en-US">
              <a:latin typeface="Arial" charset="0"/>
            </a:endParaRPr>
          </a:p>
        </p:txBody>
      </p:sp>
    </p:spTree>
    <p:extLst>
      <p:ext uri="{BB962C8B-B14F-4D97-AF65-F5344CB8AC3E}">
        <p14:creationId xmlns:p14="http://schemas.microsoft.com/office/powerpoint/2010/main" val="87434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D88D83B8-D7AE-EE47-91B4-64FA8792C300}" type="slidenum">
              <a:rPr lang="en-US">
                <a:latin typeface="Arial" charset="0"/>
              </a:rPr>
              <a:pPr/>
              <a:t>36</a:t>
            </a:fld>
            <a:endParaRPr lang="en-US">
              <a:latin typeface="Arial" charset="0"/>
            </a:endParaRPr>
          </a:p>
        </p:txBody>
      </p:sp>
    </p:spTree>
    <p:extLst>
      <p:ext uri="{BB962C8B-B14F-4D97-AF65-F5344CB8AC3E}">
        <p14:creationId xmlns:p14="http://schemas.microsoft.com/office/powerpoint/2010/main" val="116757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C627921B-478E-0542-A0D9-E6C8D52B75DA}" type="slidenum">
              <a:rPr lang="en-US">
                <a:latin typeface="Arial" charset="0"/>
              </a:rPr>
              <a:pPr/>
              <a:t>2</a:t>
            </a:fld>
            <a:endParaRPr lang="en-US">
              <a:latin typeface="Arial" charset="0"/>
            </a:endParaRPr>
          </a:p>
        </p:txBody>
      </p:sp>
    </p:spTree>
    <p:extLst>
      <p:ext uri="{BB962C8B-B14F-4D97-AF65-F5344CB8AC3E}">
        <p14:creationId xmlns:p14="http://schemas.microsoft.com/office/powerpoint/2010/main" val="1709096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8CF20843-2C23-314A-9B75-AAFE0C377C67}" type="slidenum">
              <a:rPr lang="en-US">
                <a:latin typeface="Arial" charset="0"/>
              </a:rPr>
              <a:pPr/>
              <a:t>38</a:t>
            </a:fld>
            <a:endParaRPr lang="en-US">
              <a:latin typeface="Arial" charset="0"/>
            </a:endParaRPr>
          </a:p>
        </p:txBody>
      </p:sp>
    </p:spTree>
    <p:extLst>
      <p:ext uri="{BB962C8B-B14F-4D97-AF65-F5344CB8AC3E}">
        <p14:creationId xmlns:p14="http://schemas.microsoft.com/office/powerpoint/2010/main" val="3147279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4A61582D-8530-8843-9D56-8B3A44D33CBA}" type="slidenum">
              <a:rPr lang="en-US">
                <a:latin typeface="Arial" charset="0"/>
              </a:rPr>
              <a:pPr/>
              <a:t>40</a:t>
            </a:fld>
            <a:endParaRPr lang="en-US">
              <a:latin typeface="Arial" charset="0"/>
            </a:endParaRPr>
          </a:p>
        </p:txBody>
      </p:sp>
    </p:spTree>
    <p:extLst>
      <p:ext uri="{BB962C8B-B14F-4D97-AF65-F5344CB8AC3E}">
        <p14:creationId xmlns:p14="http://schemas.microsoft.com/office/powerpoint/2010/main" val="40224281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6FDB0552-A41F-FC45-B622-9F8531F23831}" type="slidenum">
              <a:rPr lang="en-US">
                <a:latin typeface="Arial" charset="0"/>
              </a:rPr>
              <a:pPr/>
              <a:t>42</a:t>
            </a:fld>
            <a:endParaRPr lang="en-US">
              <a:latin typeface="Arial" charset="0"/>
            </a:endParaRPr>
          </a:p>
        </p:txBody>
      </p:sp>
    </p:spTree>
    <p:extLst>
      <p:ext uri="{BB962C8B-B14F-4D97-AF65-F5344CB8AC3E}">
        <p14:creationId xmlns:p14="http://schemas.microsoft.com/office/powerpoint/2010/main" val="1270584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C4586371-3F7F-FD47-8669-DEADC8A849BE}" type="slidenum">
              <a:rPr lang="en-US">
                <a:latin typeface="Arial" charset="0"/>
              </a:rPr>
              <a:pPr/>
              <a:t>44</a:t>
            </a:fld>
            <a:endParaRPr lang="en-US">
              <a:latin typeface="Arial" charset="0"/>
            </a:endParaRPr>
          </a:p>
        </p:txBody>
      </p:sp>
    </p:spTree>
    <p:extLst>
      <p:ext uri="{BB962C8B-B14F-4D97-AF65-F5344CB8AC3E}">
        <p14:creationId xmlns:p14="http://schemas.microsoft.com/office/powerpoint/2010/main" val="3426204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7C3653B0-3D4A-AC43-B651-329860D34869}" type="slidenum">
              <a:rPr lang="en-US">
                <a:latin typeface="Arial" charset="0"/>
              </a:rPr>
              <a:pPr/>
              <a:t>46</a:t>
            </a:fld>
            <a:endParaRPr lang="en-US">
              <a:latin typeface="Arial" charset="0"/>
            </a:endParaRPr>
          </a:p>
        </p:txBody>
      </p:sp>
    </p:spTree>
    <p:extLst>
      <p:ext uri="{BB962C8B-B14F-4D97-AF65-F5344CB8AC3E}">
        <p14:creationId xmlns:p14="http://schemas.microsoft.com/office/powerpoint/2010/main" val="187766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AAD833F8-306F-3E4F-9FA2-69BE07A2862C}" type="slidenum">
              <a:rPr lang="en-US">
                <a:latin typeface="Arial" charset="0"/>
              </a:rPr>
              <a:pPr/>
              <a:t>48</a:t>
            </a:fld>
            <a:endParaRPr lang="en-US">
              <a:latin typeface="Arial" charset="0"/>
            </a:endParaRPr>
          </a:p>
        </p:txBody>
      </p:sp>
    </p:spTree>
    <p:extLst>
      <p:ext uri="{BB962C8B-B14F-4D97-AF65-F5344CB8AC3E}">
        <p14:creationId xmlns:p14="http://schemas.microsoft.com/office/powerpoint/2010/main" val="1995892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C52F0034-D725-EF47-BDCB-1EF6B7D7A3BC}" type="slidenum">
              <a:rPr lang="en-US">
                <a:latin typeface="Arial" charset="0"/>
              </a:rPr>
              <a:pPr/>
              <a:t>50</a:t>
            </a:fld>
            <a:endParaRPr lang="en-US">
              <a:latin typeface="Arial" charset="0"/>
            </a:endParaRPr>
          </a:p>
        </p:txBody>
      </p:sp>
    </p:spTree>
    <p:extLst>
      <p:ext uri="{BB962C8B-B14F-4D97-AF65-F5344CB8AC3E}">
        <p14:creationId xmlns:p14="http://schemas.microsoft.com/office/powerpoint/2010/main" val="801688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B1FC37C1-5E0D-1C40-8B51-B56ED8EE6100}" type="slidenum">
              <a:rPr lang="en-US">
                <a:latin typeface="Arial" charset="0"/>
              </a:rPr>
              <a:pPr/>
              <a:t>52</a:t>
            </a:fld>
            <a:endParaRPr lang="en-US">
              <a:latin typeface="Arial" charset="0"/>
            </a:endParaRPr>
          </a:p>
        </p:txBody>
      </p:sp>
    </p:spTree>
    <p:extLst>
      <p:ext uri="{BB962C8B-B14F-4D97-AF65-F5344CB8AC3E}">
        <p14:creationId xmlns:p14="http://schemas.microsoft.com/office/powerpoint/2010/main" val="29464566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84FDD384-76A2-B24F-A3EB-8B38BAFF7EE4}" type="slidenum">
              <a:rPr lang="en-US">
                <a:latin typeface="Arial" charset="0"/>
              </a:rPr>
              <a:pPr/>
              <a:t>54</a:t>
            </a:fld>
            <a:endParaRPr lang="en-US">
              <a:latin typeface="Arial" charset="0"/>
            </a:endParaRPr>
          </a:p>
        </p:txBody>
      </p:sp>
    </p:spTree>
    <p:extLst>
      <p:ext uri="{BB962C8B-B14F-4D97-AF65-F5344CB8AC3E}">
        <p14:creationId xmlns:p14="http://schemas.microsoft.com/office/powerpoint/2010/main" val="36621057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14B08498-DE80-0D4D-A724-9AA7A0571320}" type="slidenum">
              <a:rPr lang="en-US">
                <a:latin typeface="Arial" charset="0"/>
              </a:rPr>
              <a:pPr/>
              <a:t>56</a:t>
            </a:fld>
            <a:endParaRPr lang="en-US">
              <a:latin typeface="Arial" charset="0"/>
            </a:endParaRPr>
          </a:p>
        </p:txBody>
      </p:sp>
    </p:spTree>
    <p:extLst>
      <p:ext uri="{BB962C8B-B14F-4D97-AF65-F5344CB8AC3E}">
        <p14:creationId xmlns:p14="http://schemas.microsoft.com/office/powerpoint/2010/main" val="3706916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E38D8C6E-921A-FD4D-97B3-C513EB908B2F}" type="slidenum">
              <a:rPr lang="en-US">
                <a:latin typeface="Arial" charset="0"/>
              </a:rPr>
              <a:pPr/>
              <a:t>4</a:t>
            </a:fld>
            <a:endParaRPr lang="en-US">
              <a:latin typeface="Arial" charset="0"/>
            </a:endParaRPr>
          </a:p>
        </p:txBody>
      </p:sp>
    </p:spTree>
    <p:extLst>
      <p:ext uri="{BB962C8B-B14F-4D97-AF65-F5344CB8AC3E}">
        <p14:creationId xmlns:p14="http://schemas.microsoft.com/office/powerpoint/2010/main" val="2233890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413938DF-A399-9547-8316-8BF5DB673BEC}" type="slidenum">
              <a:rPr lang="en-US">
                <a:latin typeface="Arial" charset="0"/>
              </a:rPr>
              <a:pPr/>
              <a:t>58</a:t>
            </a:fld>
            <a:endParaRPr lang="en-US">
              <a:latin typeface="Arial" charset="0"/>
            </a:endParaRPr>
          </a:p>
        </p:txBody>
      </p:sp>
    </p:spTree>
    <p:extLst>
      <p:ext uri="{BB962C8B-B14F-4D97-AF65-F5344CB8AC3E}">
        <p14:creationId xmlns:p14="http://schemas.microsoft.com/office/powerpoint/2010/main" val="15949185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6C32881B-7D1C-FF42-9911-A93380A682FF}" type="slidenum">
              <a:rPr lang="en-US">
                <a:latin typeface="Arial" charset="0"/>
              </a:rPr>
              <a:pPr/>
              <a:t>60</a:t>
            </a:fld>
            <a:endParaRPr lang="en-US">
              <a:latin typeface="Arial" charset="0"/>
            </a:endParaRPr>
          </a:p>
        </p:txBody>
      </p:sp>
    </p:spTree>
    <p:extLst>
      <p:ext uri="{BB962C8B-B14F-4D97-AF65-F5344CB8AC3E}">
        <p14:creationId xmlns:p14="http://schemas.microsoft.com/office/powerpoint/2010/main" val="984831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80B92B14-D4F1-0F48-8DE9-0A904A4950D3}" type="slidenum">
              <a:rPr lang="en-US">
                <a:latin typeface="Arial" charset="0"/>
              </a:rPr>
              <a:pPr/>
              <a:t>61</a:t>
            </a:fld>
            <a:endParaRPr lang="en-US">
              <a:latin typeface="Arial" charset="0"/>
            </a:endParaRPr>
          </a:p>
        </p:txBody>
      </p:sp>
    </p:spTree>
    <p:extLst>
      <p:ext uri="{BB962C8B-B14F-4D97-AF65-F5344CB8AC3E}">
        <p14:creationId xmlns:p14="http://schemas.microsoft.com/office/powerpoint/2010/main" val="1324599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FDE55B1F-C3ED-614B-AC90-4833E592C1DE}" type="slidenum">
              <a:rPr lang="en-US">
                <a:latin typeface="Arial" charset="0"/>
              </a:rPr>
              <a:pPr/>
              <a:t>62</a:t>
            </a:fld>
            <a:endParaRPr lang="en-US">
              <a:latin typeface="Arial" charset="0"/>
            </a:endParaRPr>
          </a:p>
        </p:txBody>
      </p:sp>
    </p:spTree>
    <p:extLst>
      <p:ext uri="{BB962C8B-B14F-4D97-AF65-F5344CB8AC3E}">
        <p14:creationId xmlns:p14="http://schemas.microsoft.com/office/powerpoint/2010/main" val="20861600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100AE7B5-63FA-7C42-9652-431A00CB9A42}" type="slidenum">
              <a:rPr lang="en-US">
                <a:latin typeface="Arial" charset="0"/>
              </a:rPr>
              <a:pPr/>
              <a:t>63</a:t>
            </a:fld>
            <a:endParaRPr lang="en-US">
              <a:latin typeface="Arial" charset="0"/>
            </a:endParaRPr>
          </a:p>
        </p:txBody>
      </p:sp>
    </p:spTree>
    <p:extLst>
      <p:ext uri="{BB962C8B-B14F-4D97-AF65-F5344CB8AC3E}">
        <p14:creationId xmlns:p14="http://schemas.microsoft.com/office/powerpoint/2010/main" val="7381089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0024A538-4A13-A64D-BE15-78E0743AB90F}" type="slidenum">
              <a:rPr lang="en-US">
                <a:latin typeface="Arial" charset="0"/>
              </a:rPr>
              <a:pPr/>
              <a:t>64</a:t>
            </a:fld>
            <a:endParaRPr lang="en-US">
              <a:latin typeface="Arial" charset="0"/>
            </a:endParaRPr>
          </a:p>
        </p:txBody>
      </p:sp>
    </p:spTree>
    <p:extLst>
      <p:ext uri="{BB962C8B-B14F-4D97-AF65-F5344CB8AC3E}">
        <p14:creationId xmlns:p14="http://schemas.microsoft.com/office/powerpoint/2010/main" val="2401704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F2D657D4-D9FA-4146-A440-921EDB3CD0F4}" type="slidenum">
              <a:rPr lang="en-US">
                <a:latin typeface="Arial" charset="0"/>
              </a:rPr>
              <a:pPr/>
              <a:t>6</a:t>
            </a:fld>
            <a:endParaRPr lang="en-US">
              <a:latin typeface="Arial" charset="0"/>
            </a:endParaRPr>
          </a:p>
        </p:txBody>
      </p:sp>
    </p:spTree>
    <p:extLst>
      <p:ext uri="{BB962C8B-B14F-4D97-AF65-F5344CB8AC3E}">
        <p14:creationId xmlns:p14="http://schemas.microsoft.com/office/powerpoint/2010/main" val="1758918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8A3B32B6-61FD-D643-BE42-40E33CB5E547}" type="slidenum">
              <a:rPr lang="en-US">
                <a:latin typeface="Arial" charset="0"/>
              </a:rPr>
              <a:pPr/>
              <a:t>8</a:t>
            </a:fld>
            <a:endParaRPr lang="en-US">
              <a:latin typeface="Arial" charset="0"/>
            </a:endParaRPr>
          </a:p>
        </p:txBody>
      </p:sp>
    </p:spTree>
    <p:extLst>
      <p:ext uri="{BB962C8B-B14F-4D97-AF65-F5344CB8AC3E}">
        <p14:creationId xmlns:p14="http://schemas.microsoft.com/office/powerpoint/2010/main" val="1121830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E04E60B9-F0B7-C142-B774-3E59CB47C572}" type="slidenum">
              <a:rPr lang="en-US">
                <a:latin typeface="Arial" charset="0"/>
              </a:rPr>
              <a:pPr/>
              <a:t>10</a:t>
            </a:fld>
            <a:endParaRPr lang="en-US">
              <a:latin typeface="Arial" charset="0"/>
            </a:endParaRPr>
          </a:p>
        </p:txBody>
      </p:sp>
    </p:spTree>
    <p:extLst>
      <p:ext uri="{BB962C8B-B14F-4D97-AF65-F5344CB8AC3E}">
        <p14:creationId xmlns:p14="http://schemas.microsoft.com/office/powerpoint/2010/main" val="1976096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E2FA86C1-2426-F24A-AAA8-CCFC12F14DCF}" type="slidenum">
              <a:rPr lang="en-US">
                <a:latin typeface="Arial" charset="0"/>
              </a:rPr>
              <a:pPr/>
              <a:t>12</a:t>
            </a:fld>
            <a:endParaRPr lang="en-US">
              <a:latin typeface="Arial" charset="0"/>
            </a:endParaRPr>
          </a:p>
        </p:txBody>
      </p:sp>
    </p:spTree>
    <p:extLst>
      <p:ext uri="{BB962C8B-B14F-4D97-AF65-F5344CB8AC3E}">
        <p14:creationId xmlns:p14="http://schemas.microsoft.com/office/powerpoint/2010/main" val="1496555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EEB7F400-4D28-624C-AF92-F45B3CA09710}" type="slidenum">
              <a:rPr lang="en-US">
                <a:latin typeface="Arial" charset="0"/>
              </a:rPr>
              <a:pPr/>
              <a:t>14</a:t>
            </a:fld>
            <a:endParaRPr lang="en-US">
              <a:latin typeface="Arial" charset="0"/>
            </a:endParaRPr>
          </a:p>
        </p:txBody>
      </p:sp>
    </p:spTree>
    <p:extLst>
      <p:ext uri="{BB962C8B-B14F-4D97-AF65-F5344CB8AC3E}">
        <p14:creationId xmlns:p14="http://schemas.microsoft.com/office/powerpoint/2010/main" val="1648431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BBCFA1D4-E2BF-6A42-BB60-1135A4C4E553}" type="slidenum">
              <a:rPr lang="en-US">
                <a:latin typeface="Arial" charset="0"/>
              </a:rPr>
              <a:pPr/>
              <a:t>16</a:t>
            </a:fld>
            <a:endParaRPr lang="en-US">
              <a:latin typeface="Arial" charset="0"/>
            </a:endParaRPr>
          </a:p>
        </p:txBody>
      </p:sp>
    </p:spTree>
    <p:extLst>
      <p:ext uri="{BB962C8B-B14F-4D97-AF65-F5344CB8AC3E}">
        <p14:creationId xmlns:p14="http://schemas.microsoft.com/office/powerpoint/2010/main" val="2257646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5" name="Date Placeholder 29"/>
          <p:cNvSpPr>
            <a:spLocks noGrp="1"/>
          </p:cNvSpPr>
          <p:nvPr>
            <p:ph type="dt" sz="half" idx="10"/>
          </p:nvPr>
        </p:nvSpPr>
        <p:spPr/>
        <p:txBody>
          <a:bodyPr/>
          <a:lstStyle>
            <a:lvl1pPr>
              <a:defRPr/>
            </a:lvl1pPr>
          </a:lstStyle>
          <a:p>
            <a:fld id="{B04306F0-D1D2-EB4F-8B29-FF6594F36039}" type="datetimeFigureOut">
              <a:rPr lang="en-US"/>
              <a:pPr/>
              <a:t>1/5/2017</a:t>
            </a:fld>
            <a:endParaRPr lang="en-US"/>
          </a:p>
        </p:txBody>
      </p:sp>
      <p:sp>
        <p:nvSpPr>
          <p:cNvPr id="6" name="Footer Placeholder 18"/>
          <p:cNvSpPr>
            <a:spLocks noGrp="1"/>
          </p:cNvSpPr>
          <p:nvPr>
            <p:ph type="ftr" sz="quarter" idx="11"/>
          </p:nvPr>
        </p:nvSpPr>
        <p:spPr/>
        <p:txBody>
          <a:bodyPr/>
          <a:lstStyle>
            <a:lvl1pPr>
              <a:defRPr/>
            </a:lvl1pPr>
          </a:lstStyle>
          <a:p>
            <a:pPr>
              <a:defRPr/>
            </a:pPr>
            <a:endParaRPr lang="en-US"/>
          </a:p>
        </p:txBody>
      </p:sp>
      <p:sp>
        <p:nvSpPr>
          <p:cNvPr id="7" name="Slide Number Placeholder 26"/>
          <p:cNvSpPr>
            <a:spLocks noGrp="1"/>
          </p:cNvSpPr>
          <p:nvPr>
            <p:ph type="sldNum" sz="quarter" idx="12"/>
          </p:nvPr>
        </p:nvSpPr>
        <p:spPr/>
        <p:txBody>
          <a:bodyPr/>
          <a:lstStyle>
            <a:lvl1pPr>
              <a:defRPr/>
            </a:lvl1pPr>
          </a:lstStyle>
          <a:p>
            <a:fld id="{14EACFDB-417C-0E46-B973-4030C6473A0C}" type="slidenum">
              <a:rPr lang="en-US"/>
              <a:pPr/>
              <a:t>‹#›</a:t>
            </a:fld>
            <a:endParaRPr lang="en-US"/>
          </a:p>
        </p:txBody>
      </p:sp>
    </p:spTree>
    <p:extLst>
      <p:ext uri="{BB962C8B-B14F-4D97-AF65-F5344CB8AC3E}">
        <p14:creationId xmlns:p14="http://schemas.microsoft.com/office/powerpoint/2010/main" val="16291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E04D70E9-9362-3B41-A8B1-754D5EC6007B}" type="datetimeFigureOut">
              <a:rPr lang="en-US"/>
              <a:pPr/>
              <a:t>1/5/2017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838E7D4-0ADF-6240-B1A4-6EB63404FAFA}" type="slidenum">
              <a:rPr lang="en-US"/>
              <a:pPr/>
              <a:t>‹#›</a:t>
            </a:fld>
            <a:endParaRPr lang="en-US"/>
          </a:p>
        </p:txBody>
      </p:sp>
    </p:spTree>
    <p:extLst>
      <p:ext uri="{BB962C8B-B14F-4D97-AF65-F5344CB8AC3E}">
        <p14:creationId xmlns:p14="http://schemas.microsoft.com/office/powerpoint/2010/main" val="108526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BDC11F9C-4063-6143-967A-F9B58C9B66A6}" type="datetimeFigureOut">
              <a:rPr lang="en-US"/>
              <a:pPr/>
              <a:t>1/5/2017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A4ECF32-9B7D-1F44-B287-27973E7ACBFF}" type="slidenum">
              <a:rPr lang="en-US"/>
              <a:pPr/>
              <a:t>‹#›</a:t>
            </a:fld>
            <a:endParaRPr lang="en-US"/>
          </a:p>
        </p:txBody>
      </p:sp>
    </p:spTree>
    <p:extLst>
      <p:ext uri="{BB962C8B-B14F-4D97-AF65-F5344CB8AC3E}">
        <p14:creationId xmlns:p14="http://schemas.microsoft.com/office/powerpoint/2010/main" val="413873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fld id="{F9B9FF10-D08A-394E-A5CA-804DD4EB984C}" type="datetimeFigureOut">
              <a:rPr lang="en-US"/>
              <a:pPr/>
              <a:t>1/5/2017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A329BB86-1278-4B48-9AA3-AAF70DE1114E}" type="slidenum">
              <a:rPr lang="en-US"/>
              <a:pPr/>
              <a:t>‹#›</a:t>
            </a:fld>
            <a:endParaRPr lang="en-US"/>
          </a:p>
        </p:txBody>
      </p:sp>
    </p:spTree>
    <p:extLst>
      <p:ext uri="{BB962C8B-B14F-4D97-AF65-F5344CB8AC3E}">
        <p14:creationId xmlns:p14="http://schemas.microsoft.com/office/powerpoint/2010/main" val="2410000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7959890-E3BE-164E-9C0F-D62C1B0AB1E2}" type="datetimeFigureOut">
              <a:rPr lang="en-US"/>
              <a:pPr/>
              <a:t>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12BA86-D61E-6749-87A2-107712F8D81C}" type="slidenum">
              <a:rPr lang="en-US"/>
              <a:pPr/>
              <a:t>‹#›</a:t>
            </a:fld>
            <a:endParaRPr lang="en-US"/>
          </a:p>
        </p:txBody>
      </p:sp>
    </p:spTree>
    <p:extLst>
      <p:ext uri="{BB962C8B-B14F-4D97-AF65-F5344CB8AC3E}">
        <p14:creationId xmlns:p14="http://schemas.microsoft.com/office/powerpoint/2010/main" val="58569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9"/>
          <p:cNvSpPr>
            <a:spLocks noGrp="1"/>
          </p:cNvSpPr>
          <p:nvPr>
            <p:ph type="dt" sz="half" idx="10"/>
          </p:nvPr>
        </p:nvSpPr>
        <p:spPr/>
        <p:txBody>
          <a:bodyPr/>
          <a:lstStyle>
            <a:lvl1pPr>
              <a:defRPr/>
            </a:lvl1pPr>
          </a:lstStyle>
          <a:p>
            <a:fld id="{E59DBBC0-6432-BD4B-9148-8D9DD364EB68}" type="datetimeFigureOut">
              <a:rPr lang="en-US"/>
              <a:pPr/>
              <a:t>1/5/2017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6CA12FC8-BDD3-194D-8BA5-693EC7E89D47}" type="slidenum">
              <a:rPr lang="en-US"/>
              <a:pPr/>
              <a:t>‹#›</a:t>
            </a:fld>
            <a:endParaRPr lang="en-US"/>
          </a:p>
        </p:txBody>
      </p:sp>
    </p:spTree>
    <p:extLst>
      <p:ext uri="{BB962C8B-B14F-4D97-AF65-F5344CB8AC3E}">
        <p14:creationId xmlns:p14="http://schemas.microsoft.com/office/powerpoint/2010/main" val="262971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9"/>
          <p:cNvSpPr>
            <a:spLocks noGrp="1"/>
          </p:cNvSpPr>
          <p:nvPr>
            <p:ph type="dt" sz="half" idx="10"/>
          </p:nvPr>
        </p:nvSpPr>
        <p:spPr/>
        <p:txBody>
          <a:bodyPr/>
          <a:lstStyle>
            <a:lvl1pPr>
              <a:defRPr/>
            </a:lvl1pPr>
          </a:lstStyle>
          <a:p>
            <a:fld id="{523F7D98-50DE-5343-907D-1A9591C134E0}" type="datetimeFigureOut">
              <a:rPr lang="en-US"/>
              <a:pPr/>
              <a:t>1/5/2017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4E1FC785-A2C3-EE47-AEDE-BD57B7CCEBA8}" type="slidenum">
              <a:rPr lang="en-US"/>
              <a:pPr/>
              <a:t>‹#›</a:t>
            </a:fld>
            <a:endParaRPr lang="en-US"/>
          </a:p>
        </p:txBody>
      </p:sp>
    </p:spTree>
    <p:extLst>
      <p:ext uri="{BB962C8B-B14F-4D97-AF65-F5344CB8AC3E}">
        <p14:creationId xmlns:p14="http://schemas.microsoft.com/office/powerpoint/2010/main" val="108120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DF63B86D-422A-A74A-97D4-8E33CDF90B44}" type="datetimeFigureOut">
              <a:rPr lang="en-US"/>
              <a:pPr/>
              <a:t>1/5/2017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EDE011A7-3629-9241-BF2C-7DE137517C80}" type="slidenum">
              <a:rPr lang="en-US"/>
              <a:pPr/>
              <a:t>‹#›</a:t>
            </a:fld>
            <a:endParaRPr lang="en-US"/>
          </a:p>
        </p:txBody>
      </p:sp>
    </p:spTree>
    <p:extLst>
      <p:ext uri="{BB962C8B-B14F-4D97-AF65-F5344CB8AC3E}">
        <p14:creationId xmlns:p14="http://schemas.microsoft.com/office/powerpoint/2010/main" val="341750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94847D5E-8EEF-3B4A-B053-3CA57FE7D239}" type="datetimeFigureOut">
              <a:rPr lang="en-US"/>
              <a:pPr/>
              <a:t>1/5/2017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EB89EA03-BB36-B047-B803-F6F97C55174B}" type="slidenum">
              <a:rPr lang="en-US"/>
              <a:pPr/>
              <a:t>‹#›</a:t>
            </a:fld>
            <a:endParaRPr lang="en-US"/>
          </a:p>
        </p:txBody>
      </p:sp>
    </p:spTree>
    <p:extLst>
      <p:ext uri="{BB962C8B-B14F-4D97-AF65-F5344CB8AC3E}">
        <p14:creationId xmlns:p14="http://schemas.microsoft.com/office/powerpoint/2010/main" val="183033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fld id="{6E111C93-3749-194C-A6E3-E9991EF498E6}" type="datetimeFigureOut">
              <a:rPr lang="en-US"/>
              <a:pPr/>
              <a:t>1/5/2017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C048123-6064-FD46-8C8C-2FEA74C5B156}" type="slidenum">
              <a:rPr lang="en-US"/>
              <a:pPr/>
              <a:t>‹#›</a:t>
            </a:fld>
            <a:endParaRPr lang="en-US"/>
          </a:p>
        </p:txBody>
      </p:sp>
    </p:spTree>
    <p:extLst>
      <p:ext uri="{BB962C8B-B14F-4D97-AF65-F5344CB8AC3E}">
        <p14:creationId xmlns:p14="http://schemas.microsoft.com/office/powerpoint/2010/main" val="256895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3DB830C-8420-F047-8B3D-309A09BC3638}" type="datetimeFigureOut">
              <a:rPr lang="en-US"/>
              <a:pPr/>
              <a:t>1/5/2017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13EF7DC-C0FE-F749-B56C-8C05ABCE3CC4}" type="slidenum">
              <a:rPr lang="en-US"/>
              <a:pPr/>
              <a:t>‹#›</a:t>
            </a:fld>
            <a:endParaRPr lang="en-US"/>
          </a:p>
        </p:txBody>
      </p:sp>
    </p:spTree>
    <p:extLst>
      <p:ext uri="{BB962C8B-B14F-4D97-AF65-F5344CB8AC3E}">
        <p14:creationId xmlns:p14="http://schemas.microsoft.com/office/powerpoint/2010/main" val="4148294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1981200" cy="365125"/>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CB7A8"/>
                </a:solidFill>
                <a:latin typeface="Corbel" charset="0"/>
              </a:defRPr>
            </a:lvl1pPr>
          </a:lstStyle>
          <a:p>
            <a:fld id="{6DFD101B-9E3A-8B4E-A24C-3A59785F2DF9}" type="datetimeFigureOut">
              <a:rPr lang="en-US"/>
              <a:pPr/>
              <a:t>1/5/2017</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eaLnBrk="1" fontAlgn="auto" hangingPunct="1">
              <a:spcBef>
                <a:spcPts val="0"/>
              </a:spcBef>
              <a:spcAft>
                <a:spcPts val="0"/>
              </a:spcAft>
              <a:defRPr sz="1200">
                <a:solidFill>
                  <a:schemeClr val="tx2">
                    <a:shade val="50000"/>
                  </a:schemeClr>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wrap="square" lIns="91440" tIns="45720" rIns="0" bIns="45720" numCol="1" anchor="b" anchorCtr="0" compatLnSpc="1">
            <a:prstTxWarp prst="textNoShape">
              <a:avLst/>
            </a:prstTxWarp>
          </a:bodyPr>
          <a:lstStyle>
            <a:lvl1pPr algn="r" eaLnBrk="1" hangingPunct="1">
              <a:defRPr sz="1400">
                <a:solidFill>
                  <a:srgbClr val="BCB7A8"/>
                </a:solidFill>
                <a:latin typeface="Corbel" charset="0"/>
              </a:defRPr>
            </a:lvl1pPr>
          </a:lstStyle>
          <a:p>
            <a:fld id="{EB36F28F-6E56-1F4A-9935-C480EE539EAC}"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4025" r:id="rId1"/>
    <p:sldLayoutId id="2147484018" r:id="rId2"/>
    <p:sldLayoutId id="2147484026" r:id="rId3"/>
    <p:sldLayoutId id="2147484019" r:id="rId4"/>
    <p:sldLayoutId id="2147484020" r:id="rId5"/>
    <p:sldLayoutId id="2147484021" r:id="rId6"/>
    <p:sldLayoutId id="2147484022" r:id="rId7"/>
    <p:sldLayoutId id="2147484027" r:id="rId8"/>
    <p:sldLayoutId id="2147484028" r:id="rId9"/>
    <p:sldLayoutId id="2147484023" r:id="rId10"/>
    <p:sldLayoutId id="2147484024" r:id="rId11"/>
  </p:sldLayoutIdLst>
  <p:txStyles>
    <p:titleStyle>
      <a:lvl1pPr algn="l" rtl="0" eaLnBrk="0" fontAlgn="base" hangingPunct="0">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S PGothic" panose="020B0600070205080204" pitchFamily="34" charset="-128"/>
          <a:cs typeface="MS PGothic" charset="0"/>
        </a:defRPr>
      </a:lvl1pPr>
      <a:lvl2pPr algn="l" rtl="0" eaLnBrk="0" fontAlgn="base" hangingPunct="0">
        <a:spcBef>
          <a:spcPct val="0"/>
        </a:spcBef>
        <a:spcAft>
          <a:spcPct val="0"/>
        </a:spcAft>
        <a:defRPr sz="4800" b="1">
          <a:solidFill>
            <a:srgbClr val="FFFFD2"/>
          </a:solidFill>
          <a:latin typeface="Corbel" pitchFamily="34" charset="0"/>
          <a:ea typeface="MS PGothic" panose="020B0600070205080204" pitchFamily="34" charset="-128"/>
          <a:cs typeface="MS PGothic" charset="0"/>
        </a:defRPr>
      </a:lvl2pPr>
      <a:lvl3pPr algn="l" rtl="0" eaLnBrk="0" fontAlgn="base" hangingPunct="0">
        <a:spcBef>
          <a:spcPct val="0"/>
        </a:spcBef>
        <a:spcAft>
          <a:spcPct val="0"/>
        </a:spcAft>
        <a:defRPr sz="4800" b="1">
          <a:solidFill>
            <a:srgbClr val="FFFFD2"/>
          </a:solidFill>
          <a:latin typeface="Corbel" pitchFamily="34" charset="0"/>
          <a:ea typeface="MS PGothic" panose="020B0600070205080204" pitchFamily="34" charset="-128"/>
          <a:cs typeface="MS PGothic" charset="0"/>
        </a:defRPr>
      </a:lvl3pPr>
      <a:lvl4pPr algn="l" rtl="0" eaLnBrk="0" fontAlgn="base" hangingPunct="0">
        <a:spcBef>
          <a:spcPct val="0"/>
        </a:spcBef>
        <a:spcAft>
          <a:spcPct val="0"/>
        </a:spcAft>
        <a:defRPr sz="4800" b="1">
          <a:solidFill>
            <a:srgbClr val="FFFFD2"/>
          </a:solidFill>
          <a:latin typeface="Corbel" pitchFamily="34" charset="0"/>
          <a:ea typeface="MS PGothic" panose="020B0600070205080204" pitchFamily="34" charset="-128"/>
          <a:cs typeface="MS PGothic" charset="0"/>
        </a:defRPr>
      </a:lvl4pPr>
      <a:lvl5pPr algn="l" rtl="0" eaLnBrk="0" fontAlgn="base" hangingPunct="0">
        <a:spcBef>
          <a:spcPct val="0"/>
        </a:spcBef>
        <a:spcAft>
          <a:spcPct val="0"/>
        </a:spcAft>
        <a:defRPr sz="4800" b="1">
          <a:solidFill>
            <a:srgbClr val="FFFFD2"/>
          </a:solidFill>
          <a:latin typeface="Corbel" pitchFamily="34" charset="0"/>
          <a:ea typeface="MS PGothic" panose="020B0600070205080204" pitchFamily="34" charset="-128"/>
          <a:cs typeface="MS PGothic"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eaLnBrk="0" fontAlgn="base" hangingPunct="0">
        <a:spcBef>
          <a:spcPct val="20000"/>
        </a:spcBef>
        <a:spcAft>
          <a:spcPct val="0"/>
        </a:spcAft>
        <a:buClr>
          <a:schemeClr val="accent1"/>
        </a:buClr>
        <a:buSzPct val="70000"/>
        <a:buFont typeface="Wingdings 2" charset="0"/>
        <a:buChar char=""/>
        <a:defRPr sz="3000" kern="1200">
          <a:solidFill>
            <a:schemeClr val="tx1"/>
          </a:solidFill>
          <a:latin typeface="+mn-lt"/>
          <a:ea typeface="MS PGothic" panose="020B0600070205080204" pitchFamily="34" charset="-128"/>
          <a:cs typeface="MS PGothic" charset="0"/>
        </a:defRPr>
      </a:lvl1pPr>
      <a:lvl2pPr marL="630238" indent="-273050" algn="l" rtl="0" eaLnBrk="0" fontAlgn="base" hangingPunct="0">
        <a:spcBef>
          <a:spcPct val="20000"/>
        </a:spcBef>
        <a:spcAft>
          <a:spcPct val="0"/>
        </a:spcAft>
        <a:buClr>
          <a:schemeClr val="accent2"/>
        </a:buClr>
        <a:buFont typeface="Wingdings 2" charset="0"/>
        <a:buChar char=""/>
        <a:defRPr sz="2600" kern="1200">
          <a:solidFill>
            <a:schemeClr val="tx1"/>
          </a:solidFill>
          <a:latin typeface="+mn-lt"/>
          <a:ea typeface="MS PGothic" panose="020B0600070205080204" pitchFamily="34" charset="-128"/>
          <a:cs typeface="MS PGothic" charset="0"/>
        </a:defRPr>
      </a:lvl2pPr>
      <a:lvl3pPr marL="922338" indent="-273050" algn="l" rtl="0" eaLnBrk="0" fontAlgn="base" hangingPunct="0">
        <a:spcBef>
          <a:spcPct val="20000"/>
        </a:spcBef>
        <a:spcAft>
          <a:spcPct val="0"/>
        </a:spcAft>
        <a:buClr>
          <a:srgbClr val="FF953E"/>
        </a:buClr>
        <a:buFont typeface="Wingdings 2" charset="0"/>
        <a:buChar char=""/>
        <a:defRPr sz="2400" kern="1200">
          <a:solidFill>
            <a:schemeClr val="tx1"/>
          </a:solidFill>
          <a:latin typeface="+mn-lt"/>
          <a:ea typeface="MS PGothic" panose="020B0600070205080204" pitchFamily="34" charset="-128"/>
          <a:cs typeface="MS PGothic" charset="0"/>
        </a:defRPr>
      </a:lvl3pPr>
      <a:lvl4pPr marL="1187450" indent="-228600" algn="l" rtl="0" eaLnBrk="0" fontAlgn="base" hangingPunct="0">
        <a:spcBef>
          <a:spcPct val="20000"/>
        </a:spcBef>
        <a:spcAft>
          <a:spcPct val="0"/>
        </a:spcAft>
        <a:buClr>
          <a:srgbClr val="F8BD52"/>
        </a:buClr>
        <a:buFont typeface="Wingdings 2" charset="0"/>
        <a:buChar char=""/>
        <a:defRPr sz="2200" kern="1200">
          <a:solidFill>
            <a:schemeClr val="tx1"/>
          </a:solidFill>
          <a:latin typeface="+mn-lt"/>
          <a:ea typeface="MS PGothic" panose="020B0600070205080204" pitchFamily="34" charset="-128"/>
          <a:cs typeface="MS PGothic" charset="0"/>
        </a:defRPr>
      </a:lvl4pPr>
      <a:lvl5pPr marL="1425575" indent="-228600" algn="l" rtl="0" eaLnBrk="0" fontAlgn="base" hangingPunct="0">
        <a:spcBef>
          <a:spcPct val="20000"/>
        </a:spcBef>
        <a:spcAft>
          <a:spcPct val="0"/>
        </a:spcAft>
        <a:buClr>
          <a:srgbClr val="46A6BD"/>
        </a:buClr>
        <a:buFont typeface="Wingdings 2" charset="0"/>
        <a:buChar char=""/>
        <a:defRPr sz="2000" kern="1200">
          <a:solidFill>
            <a:schemeClr val="tx1"/>
          </a:solidFill>
          <a:latin typeface="+mn-lt"/>
          <a:ea typeface="MS PGothic" panose="020B0600070205080204" pitchFamily="34" charset="-128"/>
          <a:cs typeface="MS PGothic" charset="0"/>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20.xml"/><Relationship Id="rId18" Type="http://schemas.openxmlformats.org/officeDocument/2006/relationships/slide" Target="slide30.xml"/><Relationship Id="rId26" Type="http://schemas.openxmlformats.org/officeDocument/2006/relationships/slide" Target="slide46.xml"/><Relationship Id="rId3" Type="http://schemas.openxmlformats.org/officeDocument/2006/relationships/slide" Target="slide1.xml"/><Relationship Id="rId21" Type="http://schemas.openxmlformats.org/officeDocument/2006/relationships/slide" Target="slide36.xml"/><Relationship Id="rId7" Type="http://schemas.openxmlformats.org/officeDocument/2006/relationships/slide" Target="slide8.xml"/><Relationship Id="rId12" Type="http://schemas.openxmlformats.org/officeDocument/2006/relationships/slide" Target="slide18.xml"/><Relationship Id="rId17" Type="http://schemas.openxmlformats.org/officeDocument/2006/relationships/slide" Target="slide28.xml"/><Relationship Id="rId25" Type="http://schemas.openxmlformats.org/officeDocument/2006/relationships/slide" Target="slide44.xml"/><Relationship Id="rId33" Type="http://schemas.openxmlformats.org/officeDocument/2006/relationships/slide" Target="slide60.xml"/><Relationship Id="rId2" Type="http://schemas.openxmlformats.org/officeDocument/2006/relationships/notesSlide" Target="../notesSlides/notesSlide1.xml"/><Relationship Id="rId16" Type="http://schemas.openxmlformats.org/officeDocument/2006/relationships/slide" Target="slide26.xml"/><Relationship Id="rId20" Type="http://schemas.openxmlformats.org/officeDocument/2006/relationships/slide" Target="slide34.xml"/><Relationship Id="rId29" Type="http://schemas.openxmlformats.org/officeDocument/2006/relationships/slide" Target="slide52.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6.xml"/><Relationship Id="rId24" Type="http://schemas.openxmlformats.org/officeDocument/2006/relationships/slide" Target="slide42.xml"/><Relationship Id="rId32" Type="http://schemas.openxmlformats.org/officeDocument/2006/relationships/slide" Target="slide58.xml"/><Relationship Id="rId5" Type="http://schemas.openxmlformats.org/officeDocument/2006/relationships/slide" Target="slide4.xml"/><Relationship Id="rId15" Type="http://schemas.openxmlformats.org/officeDocument/2006/relationships/slide" Target="slide24.xml"/><Relationship Id="rId23" Type="http://schemas.openxmlformats.org/officeDocument/2006/relationships/slide" Target="slide40.xml"/><Relationship Id="rId28" Type="http://schemas.openxmlformats.org/officeDocument/2006/relationships/slide" Target="slide50.xml"/><Relationship Id="rId10" Type="http://schemas.openxmlformats.org/officeDocument/2006/relationships/slide" Target="slide14.xml"/><Relationship Id="rId19" Type="http://schemas.openxmlformats.org/officeDocument/2006/relationships/slide" Target="slide32.xml"/><Relationship Id="rId31" Type="http://schemas.openxmlformats.org/officeDocument/2006/relationships/slide" Target="slide56.xml"/><Relationship Id="rId4" Type="http://schemas.openxmlformats.org/officeDocument/2006/relationships/slide" Target="slide2.xml"/><Relationship Id="rId9" Type="http://schemas.openxmlformats.org/officeDocument/2006/relationships/slide" Target="slide12.xml"/><Relationship Id="rId14" Type="http://schemas.openxmlformats.org/officeDocument/2006/relationships/slide" Target="slide22.xml"/><Relationship Id="rId22" Type="http://schemas.openxmlformats.org/officeDocument/2006/relationships/slide" Target="slide38.xml"/><Relationship Id="rId27" Type="http://schemas.openxmlformats.org/officeDocument/2006/relationships/slide" Target="slide48.xml"/><Relationship Id="rId30" Type="http://schemas.openxmlformats.org/officeDocument/2006/relationships/slide" Target="slide54.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image" Target="../media/image3.png"/><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image" Target="../media/image3.png"/><Relationship Id="rId4" Type="http://schemas.openxmlformats.org/officeDocument/2006/relationships/slide" Target="slide1.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image" Target="../media/image3.png"/><Relationship Id="rId4" Type="http://schemas.openxmlformats.org/officeDocument/2006/relationships/slide" Target="slide1.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slide" Target="slide1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image" Target="../media/image3.png"/><Relationship Id="rId4" Type="http://schemas.openxmlformats.org/officeDocument/2006/relationships/slide" Target="slide1.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3.png"/><Relationship Id="rId4" Type="http://schemas.openxmlformats.org/officeDocument/2006/relationships/slide" Target="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image" Target="../media/image3.png"/><Relationship Id="rId4" Type="http://schemas.openxmlformats.org/officeDocument/2006/relationships/slide" Target="slide1.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image" Target="../media/image3.png"/><Relationship Id="rId4" Type="http://schemas.openxmlformats.org/officeDocument/2006/relationships/slide" Target="slide1.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image" Target="../media/image3.png"/><Relationship Id="rId4" Type="http://schemas.openxmlformats.org/officeDocument/2006/relationships/slide" Target="slide1.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image" Target="../media/image3.png"/><Relationship Id="rId4" Type="http://schemas.openxmlformats.org/officeDocument/2006/relationships/slide" Target="slide1.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image" Target="../media/image3.png"/><Relationship Id="rId4" Type="http://schemas.openxmlformats.org/officeDocument/2006/relationships/slide" Target="slide1.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image" Target="../media/image3.png"/><Relationship Id="rId4" Type="http://schemas.openxmlformats.org/officeDocument/2006/relationships/slide" Target="slide1.xml"/></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image" Target="../media/image3.png"/><Relationship Id="rId4" Type="http://schemas.openxmlformats.org/officeDocument/2006/relationships/slide" Target="slide1.xml"/></Relationships>
</file>

<file path=ppt/slides/_rels/slide3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image" Target="../media/image3.png"/><Relationship Id="rId4" Type="http://schemas.openxmlformats.org/officeDocument/2006/relationships/slide" Target="slide1.xml"/></Relationships>
</file>

<file path=ppt/slides/_rels/slide3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37.xml"/><Relationship Id="rId5" Type="http://schemas.openxmlformats.org/officeDocument/2006/relationships/image" Target="../media/image3.png"/><Relationship Id="rId4" Type="http://schemas.openxmlformats.org/officeDocument/2006/relationships/slide" Target="slide1.xml"/></Relationships>
</file>

<file path=ppt/slides/_rels/slide3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3.png"/><Relationship Id="rId4" Type="http://schemas.openxmlformats.org/officeDocument/2006/relationships/slide" Target="slide1.xml"/></Relationships>
</file>

<file path=ppt/slides/_rels/slide3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image" Target="../media/image3.png"/><Relationship Id="rId4" Type="http://schemas.openxmlformats.org/officeDocument/2006/relationships/slide" Target="slide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slide" Target="slide41.xml"/><Relationship Id="rId5" Type="http://schemas.openxmlformats.org/officeDocument/2006/relationships/image" Target="../media/image3.png"/><Relationship Id="rId4" Type="http://schemas.openxmlformats.org/officeDocument/2006/relationships/slide" Target="slide1.xml"/></Relationships>
</file>

<file path=ppt/slides/_rels/slide4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slide" Target="slide43.xml"/><Relationship Id="rId5" Type="http://schemas.openxmlformats.org/officeDocument/2006/relationships/image" Target="../media/image3.png"/><Relationship Id="rId4" Type="http://schemas.openxmlformats.org/officeDocument/2006/relationships/slide" Target="slide1.xml"/></Relationships>
</file>

<file path=ppt/slides/_rels/slide4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slide" Target="slide45.xml"/><Relationship Id="rId5" Type="http://schemas.openxmlformats.org/officeDocument/2006/relationships/image" Target="../media/image3.png"/><Relationship Id="rId4" Type="http://schemas.openxmlformats.org/officeDocument/2006/relationships/slide" Target="slide1.xml"/></Relationships>
</file>

<file path=ppt/slides/_rels/slide4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slide" Target="slide47.xml"/><Relationship Id="rId5" Type="http://schemas.openxmlformats.org/officeDocument/2006/relationships/image" Target="../media/image3.png"/><Relationship Id="rId4" Type="http://schemas.openxmlformats.org/officeDocument/2006/relationships/slide" Target="slide1.xml"/></Relationships>
</file>

<file path=ppt/slides/_rels/slide4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slide" Target="slide49.xml"/><Relationship Id="rId5" Type="http://schemas.openxmlformats.org/officeDocument/2006/relationships/image" Target="../media/image3.png"/><Relationship Id="rId4" Type="http://schemas.openxmlformats.org/officeDocument/2006/relationships/slide" Target="slide1.xml"/></Relationships>
</file>

<file path=ppt/slides/_rels/slide4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slide" Target="slide51.xml"/><Relationship Id="rId5" Type="http://schemas.openxmlformats.org/officeDocument/2006/relationships/image" Target="../media/image3.png"/><Relationship Id="rId4" Type="http://schemas.openxmlformats.org/officeDocument/2006/relationships/slide" Target="slide1.xml"/></Relationships>
</file>

<file path=ppt/slides/_rels/slide5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slide" Target="slide53.xml"/><Relationship Id="rId5" Type="http://schemas.openxmlformats.org/officeDocument/2006/relationships/image" Target="../media/image3.png"/><Relationship Id="rId4" Type="http://schemas.openxmlformats.org/officeDocument/2006/relationships/slide" Target="slide1.xml"/></Relationships>
</file>

<file path=ppt/slides/_rels/slide5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slide" Target="slide55.xml"/><Relationship Id="rId5" Type="http://schemas.openxmlformats.org/officeDocument/2006/relationships/image" Target="../media/image3.png"/><Relationship Id="rId4" Type="http://schemas.openxmlformats.org/officeDocument/2006/relationships/slide" Target="slide1.xml"/></Relationships>
</file>

<file path=ppt/slides/_rels/slide5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slide" Target="slide57.xml"/><Relationship Id="rId5" Type="http://schemas.openxmlformats.org/officeDocument/2006/relationships/image" Target="../media/image3.png"/><Relationship Id="rId4" Type="http://schemas.openxmlformats.org/officeDocument/2006/relationships/slide" Target="slide1.xml"/></Relationships>
</file>

<file path=ppt/slides/_rels/slide5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slide" Target="slide59.xml"/><Relationship Id="rId5" Type="http://schemas.openxmlformats.org/officeDocument/2006/relationships/image" Target="../media/image3.png"/><Relationship Id="rId4" Type="http://schemas.openxmlformats.org/officeDocument/2006/relationships/slide" Target="slide1.xml"/></Relationships>
</file>

<file path=ppt/slides/_rels/slide5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image" Target="../media/image3.png"/><Relationship Id="rId4" Type="http://schemas.openxmlformats.org/officeDocument/2006/relationships/slide" Target="slide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slide" Target="slide61.xml"/><Relationship Id="rId5" Type="http://schemas.openxmlformats.org/officeDocument/2006/relationships/image" Target="../media/image3.png"/><Relationship Id="rId4" Type="http://schemas.openxmlformats.org/officeDocument/2006/relationships/slide" Target="slide1.xml"/></Relationships>
</file>

<file path=ppt/slides/_rels/slide61.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image" Target="../media/image3.png"/><Relationship Id="rId4" Type="http://schemas.openxmlformats.org/officeDocument/2006/relationships/slide" Target="slide1.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hlinkClick r:id="rId3" action="ppaction://hlinksldjump"/>
          </p:cNvPr>
          <p:cNvSpPr/>
          <p:nvPr/>
        </p:nvSpPr>
        <p:spPr>
          <a:xfrm>
            <a:off x="0" y="0"/>
            <a:ext cx="9144000" cy="6858000"/>
          </a:xfrm>
          <a:prstGeom prst="rect">
            <a:avLst/>
          </a:prstGeom>
          <a:solidFill>
            <a:schemeClr val="accent6"/>
          </a:solidFill>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4" name="Rounded Rectangle 3">
            <a:hlinkClick r:id="rId3" action="ppaction://hlinksldjump"/>
          </p:cNvPr>
          <p:cNvSpPr>
            <a:spLocks noChangeArrowheads="1"/>
          </p:cNvSpPr>
          <p:nvPr/>
        </p:nvSpPr>
        <p:spPr bwMode="auto">
          <a:xfrm>
            <a:off x="0" y="533400"/>
            <a:ext cx="1524000" cy="14478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000" dirty="0">
                <a:solidFill>
                  <a:srgbClr val="FFFF00"/>
                </a:solidFill>
                <a:latin typeface="Times New Roman" pitchFamily="18" charset="0"/>
                <a:ea typeface="+mn-ea"/>
                <a:cs typeface="Times New Roman" pitchFamily="18" charset="0"/>
              </a:rPr>
              <a:t>Solutions, Mixtures &amp; Compound</a:t>
            </a:r>
          </a:p>
        </p:txBody>
      </p:sp>
      <p:sp>
        <p:nvSpPr>
          <p:cNvPr id="6" name="Rounded Rectangle 5">
            <a:hlinkClick r:id="rId3" action="ppaction://hlinksldjump"/>
          </p:cNvPr>
          <p:cNvSpPr>
            <a:spLocks noChangeArrowheads="1"/>
          </p:cNvSpPr>
          <p:nvPr/>
        </p:nvSpPr>
        <p:spPr bwMode="auto">
          <a:xfrm>
            <a:off x="1524000" y="533400"/>
            <a:ext cx="1524000" cy="14478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2000">
                <a:solidFill>
                  <a:srgbClr val="FFFF00"/>
                </a:solidFill>
                <a:latin typeface="Times New Roman" charset="0"/>
                <a:cs typeface="Times New Roman" charset="0"/>
              </a:rPr>
              <a:t>It</a:t>
            </a:r>
            <a:r>
              <a:rPr lang="ja-JP" altLang="en-US" sz="2000">
                <a:solidFill>
                  <a:srgbClr val="FFFF00"/>
                </a:solidFill>
                <a:latin typeface="Times New Roman" charset="0"/>
                <a:cs typeface="Times New Roman" charset="0"/>
              </a:rPr>
              <a:t>’</a:t>
            </a:r>
            <a:r>
              <a:rPr lang="en-US" sz="2000">
                <a:solidFill>
                  <a:srgbClr val="FFFF00"/>
                </a:solidFill>
                <a:latin typeface="Times New Roman" charset="0"/>
                <a:cs typeface="Times New Roman" charset="0"/>
              </a:rPr>
              <a:t>s all in a Name</a:t>
            </a:r>
          </a:p>
        </p:txBody>
      </p:sp>
      <p:sp>
        <p:nvSpPr>
          <p:cNvPr id="7" name="Rounded Rectangle 6">
            <a:hlinkClick r:id="rId3" action="ppaction://hlinksldjump"/>
          </p:cNvPr>
          <p:cNvSpPr>
            <a:spLocks noChangeArrowheads="1"/>
          </p:cNvSpPr>
          <p:nvPr/>
        </p:nvSpPr>
        <p:spPr bwMode="auto">
          <a:xfrm>
            <a:off x="3048000" y="533400"/>
            <a:ext cx="1524000" cy="14478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000" dirty="0">
                <a:solidFill>
                  <a:srgbClr val="FFFF00"/>
                </a:solidFill>
                <a:latin typeface="Times New Roman" pitchFamily="18" charset="0"/>
                <a:ea typeface="+mn-ea"/>
                <a:cs typeface="Times New Roman" pitchFamily="18" charset="0"/>
              </a:rPr>
              <a:t>Chemical Reactions</a:t>
            </a:r>
          </a:p>
        </p:txBody>
      </p:sp>
      <p:sp>
        <p:nvSpPr>
          <p:cNvPr id="8" name="Rounded Rectangle 7">
            <a:hlinkClick r:id="rId3" action="ppaction://hlinksldjump"/>
          </p:cNvPr>
          <p:cNvSpPr>
            <a:spLocks noChangeArrowheads="1"/>
          </p:cNvSpPr>
          <p:nvPr/>
        </p:nvSpPr>
        <p:spPr bwMode="auto">
          <a:xfrm>
            <a:off x="4572000" y="533400"/>
            <a:ext cx="1524000" cy="14478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000" dirty="0">
                <a:solidFill>
                  <a:srgbClr val="FFFF00"/>
                </a:solidFill>
                <a:latin typeface="Times New Roman" pitchFamily="18" charset="0"/>
                <a:ea typeface="+mn-ea"/>
                <a:cs typeface="Times New Roman" pitchFamily="18" charset="0"/>
              </a:rPr>
              <a:t>Electrons and Orbits</a:t>
            </a:r>
          </a:p>
        </p:txBody>
      </p:sp>
      <p:sp>
        <p:nvSpPr>
          <p:cNvPr id="9" name="Rounded Rectangle 8">
            <a:hlinkClick r:id="rId3" action="ppaction://hlinksldjump"/>
          </p:cNvPr>
          <p:cNvSpPr>
            <a:spLocks noChangeArrowheads="1"/>
          </p:cNvSpPr>
          <p:nvPr/>
        </p:nvSpPr>
        <p:spPr bwMode="auto">
          <a:xfrm>
            <a:off x="6096000" y="533400"/>
            <a:ext cx="1524000" cy="14478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000" dirty="0">
                <a:solidFill>
                  <a:srgbClr val="FFFF00"/>
                </a:solidFill>
                <a:latin typeface="Times New Roman" pitchFamily="18" charset="0"/>
                <a:ea typeface="+mn-ea"/>
                <a:cs typeface="Times New Roman" pitchFamily="18" charset="0"/>
              </a:rPr>
              <a:t>Periodic Table</a:t>
            </a:r>
          </a:p>
        </p:txBody>
      </p:sp>
      <p:sp>
        <p:nvSpPr>
          <p:cNvPr id="10" name="Rounded Rectangle 9">
            <a:hlinkClick r:id="rId3" action="ppaction://hlinksldjump"/>
          </p:cNvPr>
          <p:cNvSpPr>
            <a:spLocks noChangeArrowheads="1"/>
          </p:cNvSpPr>
          <p:nvPr/>
        </p:nvSpPr>
        <p:spPr bwMode="auto">
          <a:xfrm>
            <a:off x="7620000" y="533400"/>
            <a:ext cx="1524000" cy="14478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000" dirty="0">
                <a:solidFill>
                  <a:srgbClr val="FFFF00"/>
                </a:solidFill>
                <a:latin typeface="Times New Roman" pitchFamily="18" charset="0"/>
                <a:ea typeface="+mn-ea"/>
                <a:cs typeface="Times New Roman" pitchFamily="18" charset="0"/>
              </a:rPr>
              <a:t>Hodge </a:t>
            </a:r>
            <a:r>
              <a:rPr lang="en-US" sz="2000" dirty="0" err="1">
                <a:solidFill>
                  <a:srgbClr val="FFFF00"/>
                </a:solidFill>
                <a:latin typeface="Times New Roman" pitchFamily="18" charset="0"/>
                <a:ea typeface="+mn-ea"/>
                <a:cs typeface="Times New Roman" pitchFamily="18" charset="0"/>
              </a:rPr>
              <a:t>Podge</a:t>
            </a:r>
            <a:endParaRPr lang="en-US" sz="2000" dirty="0">
              <a:solidFill>
                <a:srgbClr val="FFFF00"/>
              </a:solidFill>
              <a:latin typeface="Times New Roman" pitchFamily="18" charset="0"/>
              <a:ea typeface="+mn-ea"/>
              <a:cs typeface="Times New Roman" pitchFamily="18" charset="0"/>
            </a:endParaRPr>
          </a:p>
        </p:txBody>
      </p:sp>
      <p:sp>
        <p:nvSpPr>
          <p:cNvPr id="12" name="Rectangle 11"/>
          <p:cNvSpPr/>
          <p:nvPr/>
        </p:nvSpPr>
        <p:spPr>
          <a:xfrm>
            <a:off x="0" y="1"/>
            <a:ext cx="9144000" cy="523220"/>
          </a:xfrm>
          <a:prstGeom prst="rect">
            <a:avLst/>
          </a:prstGeom>
          <a:noFill/>
        </p:spPr>
        <p:txBody>
          <a:bodyPr>
            <a:spAutoFit/>
          </a:bodyPr>
          <a:lstStyle/>
          <a:p>
            <a:pPr algn="ctr" eaLnBrk="1" fontAlgn="auto" hangingPunct="1">
              <a:spcBef>
                <a:spcPts val="0"/>
              </a:spcBef>
              <a:spcAft>
                <a:spcPts val="0"/>
              </a:spcAft>
              <a:defRPr/>
            </a:pPr>
            <a:r>
              <a:rPr lang="en-US" sz="28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Times New Roman" pitchFamily="18" charset="0"/>
                <a:ea typeface="+mn-ea"/>
                <a:cs typeface="Times New Roman" pitchFamily="18" charset="0"/>
                <a:hlinkClick r:id="rId3" action="ppaction://hlinksldjump"/>
              </a:rPr>
              <a:t>Chemistry Jeopardy! </a:t>
            </a:r>
            <a:endParaRPr lang="en-US" sz="28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25" name="Rounded Rectangle 24">
            <a:hlinkClick r:id="rId4" action="ppaction://hlinksldjump"/>
          </p:cNvPr>
          <p:cNvSpPr>
            <a:spLocks noChangeArrowheads="1"/>
          </p:cNvSpPr>
          <p:nvPr/>
        </p:nvSpPr>
        <p:spPr bwMode="auto">
          <a:xfrm>
            <a:off x="0" y="19812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defRPr/>
            </a:pPr>
            <a:endParaRPr lang="en-US" dirty="0">
              <a:solidFill>
                <a:srgbClr val="FFFF00"/>
              </a:solidFill>
              <a:latin typeface="Times New Roman" pitchFamily="18" charset="0"/>
              <a:ea typeface="+mn-ea"/>
              <a:cs typeface="Times New Roman" pitchFamily="18" charset="0"/>
            </a:endParaRPr>
          </a:p>
          <a:p>
            <a:pPr algn="ctr" eaLnBrk="1" hangingPunct="1">
              <a:defRPr/>
            </a:pPr>
            <a:r>
              <a:rPr lang="en-US" u="sng" dirty="0">
                <a:solidFill>
                  <a:srgbClr val="FFFF00"/>
                </a:solidFill>
                <a:latin typeface="Times New Roman" pitchFamily="18" charset="0"/>
                <a:ea typeface="+mn-ea"/>
                <a:cs typeface="Times New Roman" pitchFamily="18" charset="0"/>
              </a:rPr>
              <a:t>100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sp>
        <p:nvSpPr>
          <p:cNvPr id="26" name="Rounded Rectangle 25">
            <a:hlinkClick r:id="rId5" action="ppaction://hlinksldjump"/>
          </p:cNvPr>
          <p:cNvSpPr>
            <a:spLocks noChangeArrowheads="1"/>
          </p:cNvSpPr>
          <p:nvPr/>
        </p:nvSpPr>
        <p:spPr bwMode="auto">
          <a:xfrm>
            <a:off x="0" y="29718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hlinkClick r:id="rId5" action="ppaction://hlinksldjump"/>
              </a:rPr>
              <a:t>200</a:t>
            </a:r>
            <a:endParaRPr lang="en-US" dirty="0">
              <a:solidFill>
                <a:srgbClr val="FFFF00"/>
              </a:solidFill>
              <a:latin typeface="Times New Roman" pitchFamily="18" charset="0"/>
              <a:ea typeface="+mn-ea"/>
              <a:cs typeface="Times New Roman" pitchFamily="18" charset="0"/>
            </a:endParaRPr>
          </a:p>
        </p:txBody>
      </p:sp>
      <p:sp>
        <p:nvSpPr>
          <p:cNvPr id="27" name="Rounded Rectangle 26">
            <a:hlinkClick r:id="rId6" action="ppaction://hlinksldjump"/>
          </p:cNvPr>
          <p:cNvSpPr>
            <a:spLocks noChangeArrowheads="1"/>
          </p:cNvSpPr>
          <p:nvPr/>
        </p:nvSpPr>
        <p:spPr bwMode="auto">
          <a:xfrm>
            <a:off x="0" y="39624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hlinkClick r:id="rId6" action="ppaction://hlinksldjump"/>
              </a:rPr>
              <a:t>300</a:t>
            </a:r>
            <a:endParaRPr lang="en-US" dirty="0">
              <a:solidFill>
                <a:srgbClr val="FFFF00"/>
              </a:solidFill>
              <a:latin typeface="Times New Roman" pitchFamily="18" charset="0"/>
              <a:ea typeface="+mn-ea"/>
              <a:cs typeface="Times New Roman" pitchFamily="18" charset="0"/>
            </a:endParaRPr>
          </a:p>
        </p:txBody>
      </p:sp>
      <p:sp>
        <p:nvSpPr>
          <p:cNvPr id="28" name="Rounded Rectangle 27">
            <a:hlinkClick r:id="rId7" action="ppaction://hlinksldjump"/>
          </p:cNvPr>
          <p:cNvSpPr>
            <a:spLocks noChangeArrowheads="1"/>
          </p:cNvSpPr>
          <p:nvPr/>
        </p:nvSpPr>
        <p:spPr bwMode="auto">
          <a:xfrm>
            <a:off x="0" y="49530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hlinkClick r:id="rId7" action="ppaction://hlinksldjump"/>
              </a:rPr>
              <a:t>400</a:t>
            </a:r>
            <a:endParaRPr lang="en-US" dirty="0">
              <a:solidFill>
                <a:srgbClr val="FFFF00"/>
              </a:solidFill>
              <a:latin typeface="Times New Roman" pitchFamily="18" charset="0"/>
              <a:ea typeface="+mn-ea"/>
              <a:cs typeface="Times New Roman" pitchFamily="18" charset="0"/>
            </a:endParaRPr>
          </a:p>
        </p:txBody>
      </p:sp>
      <p:sp>
        <p:nvSpPr>
          <p:cNvPr id="29" name="Rounded Rectangle 28">
            <a:hlinkClick r:id="rId8" action="ppaction://hlinksldjump"/>
          </p:cNvPr>
          <p:cNvSpPr>
            <a:spLocks noChangeArrowheads="1"/>
          </p:cNvSpPr>
          <p:nvPr/>
        </p:nvSpPr>
        <p:spPr bwMode="auto">
          <a:xfrm>
            <a:off x="0" y="5943600"/>
            <a:ext cx="152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hlinkClick r:id="rId8" action="ppaction://hlinksldjump"/>
              </a:rPr>
              <a:t>500</a:t>
            </a:r>
            <a:endParaRPr lang="en-US" dirty="0">
              <a:solidFill>
                <a:srgbClr val="FFFF00"/>
              </a:solidFill>
              <a:latin typeface="Times New Roman" pitchFamily="18" charset="0"/>
              <a:ea typeface="+mn-ea"/>
              <a:cs typeface="Times New Roman" pitchFamily="18" charset="0"/>
            </a:endParaRPr>
          </a:p>
        </p:txBody>
      </p:sp>
      <p:sp>
        <p:nvSpPr>
          <p:cNvPr id="30" name="Rounded Rectangle 29">
            <a:hlinkClick r:id="rId9" action="ppaction://hlinksldjump"/>
          </p:cNvPr>
          <p:cNvSpPr>
            <a:spLocks noChangeArrowheads="1"/>
          </p:cNvSpPr>
          <p:nvPr/>
        </p:nvSpPr>
        <p:spPr bwMode="auto">
          <a:xfrm>
            <a:off x="1524000" y="19812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100</a:t>
            </a:r>
          </a:p>
        </p:txBody>
      </p:sp>
      <p:sp>
        <p:nvSpPr>
          <p:cNvPr id="31" name="Rounded Rectangle 30">
            <a:hlinkClick r:id="rId10" action="ppaction://hlinksldjump"/>
          </p:cNvPr>
          <p:cNvSpPr>
            <a:spLocks noChangeArrowheads="1"/>
          </p:cNvSpPr>
          <p:nvPr/>
        </p:nvSpPr>
        <p:spPr bwMode="auto">
          <a:xfrm>
            <a:off x="1524000" y="29718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200</a:t>
            </a:r>
          </a:p>
        </p:txBody>
      </p:sp>
      <p:sp>
        <p:nvSpPr>
          <p:cNvPr id="32" name="Rounded Rectangle 31">
            <a:hlinkClick r:id="rId11" action="ppaction://hlinksldjump"/>
          </p:cNvPr>
          <p:cNvSpPr>
            <a:spLocks noChangeArrowheads="1"/>
          </p:cNvSpPr>
          <p:nvPr/>
        </p:nvSpPr>
        <p:spPr bwMode="auto">
          <a:xfrm>
            <a:off x="1524000" y="39624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300</a:t>
            </a:r>
          </a:p>
        </p:txBody>
      </p:sp>
      <p:sp>
        <p:nvSpPr>
          <p:cNvPr id="33" name="Rounded Rectangle 32">
            <a:hlinkClick r:id="rId12" action="ppaction://hlinksldjump"/>
          </p:cNvPr>
          <p:cNvSpPr>
            <a:spLocks noChangeArrowheads="1"/>
          </p:cNvSpPr>
          <p:nvPr/>
        </p:nvSpPr>
        <p:spPr bwMode="auto">
          <a:xfrm>
            <a:off x="1524000" y="49530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400</a:t>
            </a:r>
          </a:p>
        </p:txBody>
      </p:sp>
      <p:sp>
        <p:nvSpPr>
          <p:cNvPr id="34" name="Rounded Rectangle 33">
            <a:hlinkClick r:id="rId13" action="ppaction://hlinksldjump"/>
          </p:cNvPr>
          <p:cNvSpPr>
            <a:spLocks noChangeArrowheads="1"/>
          </p:cNvSpPr>
          <p:nvPr/>
        </p:nvSpPr>
        <p:spPr bwMode="auto">
          <a:xfrm>
            <a:off x="1524000" y="5943600"/>
            <a:ext cx="152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500</a:t>
            </a:r>
          </a:p>
        </p:txBody>
      </p:sp>
      <p:sp>
        <p:nvSpPr>
          <p:cNvPr id="35" name="Rounded Rectangle 34">
            <a:hlinkClick r:id="rId14" action="ppaction://hlinksldjump"/>
          </p:cNvPr>
          <p:cNvSpPr>
            <a:spLocks noChangeArrowheads="1"/>
          </p:cNvSpPr>
          <p:nvPr/>
        </p:nvSpPr>
        <p:spPr bwMode="auto">
          <a:xfrm>
            <a:off x="3048000" y="19812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100</a:t>
            </a:r>
          </a:p>
        </p:txBody>
      </p:sp>
      <p:sp>
        <p:nvSpPr>
          <p:cNvPr id="36" name="Rounded Rectangle 35">
            <a:hlinkClick r:id="rId15" action="ppaction://hlinksldjump"/>
          </p:cNvPr>
          <p:cNvSpPr>
            <a:spLocks noChangeArrowheads="1"/>
          </p:cNvSpPr>
          <p:nvPr/>
        </p:nvSpPr>
        <p:spPr bwMode="auto">
          <a:xfrm>
            <a:off x="3048000" y="29718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200</a:t>
            </a:r>
          </a:p>
        </p:txBody>
      </p:sp>
      <p:sp>
        <p:nvSpPr>
          <p:cNvPr id="37" name="Rounded Rectangle 36">
            <a:hlinkClick r:id="rId16" action="ppaction://hlinksldjump"/>
          </p:cNvPr>
          <p:cNvSpPr>
            <a:spLocks noChangeArrowheads="1"/>
          </p:cNvSpPr>
          <p:nvPr/>
        </p:nvSpPr>
        <p:spPr bwMode="auto">
          <a:xfrm>
            <a:off x="3048000" y="39624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300</a:t>
            </a:r>
          </a:p>
        </p:txBody>
      </p:sp>
      <p:sp>
        <p:nvSpPr>
          <p:cNvPr id="38" name="Rounded Rectangle 37">
            <a:hlinkClick r:id="rId17" action="ppaction://hlinksldjump"/>
          </p:cNvPr>
          <p:cNvSpPr>
            <a:spLocks noChangeArrowheads="1"/>
          </p:cNvSpPr>
          <p:nvPr/>
        </p:nvSpPr>
        <p:spPr bwMode="auto">
          <a:xfrm>
            <a:off x="3048000" y="49530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400</a:t>
            </a:r>
          </a:p>
        </p:txBody>
      </p:sp>
      <p:sp>
        <p:nvSpPr>
          <p:cNvPr id="39" name="Rounded Rectangle 38">
            <a:hlinkClick r:id="rId18" action="ppaction://hlinksldjump"/>
          </p:cNvPr>
          <p:cNvSpPr>
            <a:spLocks noChangeArrowheads="1"/>
          </p:cNvSpPr>
          <p:nvPr/>
        </p:nvSpPr>
        <p:spPr bwMode="auto">
          <a:xfrm>
            <a:off x="3048000" y="5943600"/>
            <a:ext cx="152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500</a:t>
            </a:r>
          </a:p>
        </p:txBody>
      </p:sp>
      <p:sp>
        <p:nvSpPr>
          <p:cNvPr id="40" name="Rounded Rectangle 39">
            <a:hlinkClick r:id="rId19" action="ppaction://hlinksldjump"/>
          </p:cNvPr>
          <p:cNvSpPr>
            <a:spLocks noChangeArrowheads="1"/>
          </p:cNvSpPr>
          <p:nvPr/>
        </p:nvSpPr>
        <p:spPr bwMode="auto">
          <a:xfrm>
            <a:off x="4572000" y="19812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100</a:t>
            </a:r>
          </a:p>
        </p:txBody>
      </p:sp>
      <p:sp>
        <p:nvSpPr>
          <p:cNvPr id="41" name="Rounded Rectangle 40">
            <a:hlinkClick r:id="rId20" action="ppaction://hlinksldjump"/>
          </p:cNvPr>
          <p:cNvSpPr>
            <a:spLocks noChangeArrowheads="1"/>
          </p:cNvSpPr>
          <p:nvPr/>
        </p:nvSpPr>
        <p:spPr bwMode="auto">
          <a:xfrm>
            <a:off x="4572000" y="29718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200</a:t>
            </a:r>
          </a:p>
        </p:txBody>
      </p:sp>
      <p:sp>
        <p:nvSpPr>
          <p:cNvPr id="42" name="Rounded Rectangle 41">
            <a:hlinkClick r:id="rId21" action="ppaction://hlinksldjump"/>
          </p:cNvPr>
          <p:cNvSpPr>
            <a:spLocks noChangeArrowheads="1"/>
          </p:cNvSpPr>
          <p:nvPr/>
        </p:nvSpPr>
        <p:spPr bwMode="auto">
          <a:xfrm>
            <a:off x="4572000" y="39624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300</a:t>
            </a:r>
          </a:p>
        </p:txBody>
      </p:sp>
      <p:sp>
        <p:nvSpPr>
          <p:cNvPr id="43" name="Rounded Rectangle 42">
            <a:hlinkClick r:id="rId22" action="ppaction://hlinksldjump"/>
          </p:cNvPr>
          <p:cNvSpPr>
            <a:spLocks noChangeArrowheads="1"/>
          </p:cNvSpPr>
          <p:nvPr/>
        </p:nvSpPr>
        <p:spPr bwMode="auto">
          <a:xfrm>
            <a:off x="4572000" y="49530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400</a:t>
            </a:r>
          </a:p>
        </p:txBody>
      </p:sp>
      <p:sp>
        <p:nvSpPr>
          <p:cNvPr id="44" name="Rounded Rectangle 43">
            <a:hlinkClick r:id="rId23" action="ppaction://hlinksldjump"/>
          </p:cNvPr>
          <p:cNvSpPr>
            <a:spLocks noChangeArrowheads="1"/>
          </p:cNvSpPr>
          <p:nvPr/>
        </p:nvSpPr>
        <p:spPr bwMode="auto">
          <a:xfrm>
            <a:off x="4572000" y="5943600"/>
            <a:ext cx="152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500</a:t>
            </a:r>
          </a:p>
        </p:txBody>
      </p:sp>
      <p:sp>
        <p:nvSpPr>
          <p:cNvPr id="45" name="Rounded Rectangle 44">
            <a:hlinkClick r:id="rId24" action="ppaction://hlinksldjump"/>
          </p:cNvPr>
          <p:cNvSpPr>
            <a:spLocks noChangeArrowheads="1"/>
          </p:cNvSpPr>
          <p:nvPr/>
        </p:nvSpPr>
        <p:spPr bwMode="auto">
          <a:xfrm>
            <a:off x="6096000" y="19812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100</a:t>
            </a:r>
          </a:p>
        </p:txBody>
      </p:sp>
      <p:sp>
        <p:nvSpPr>
          <p:cNvPr id="46" name="Rounded Rectangle 45">
            <a:hlinkClick r:id="rId25" action="ppaction://hlinksldjump"/>
          </p:cNvPr>
          <p:cNvSpPr>
            <a:spLocks noChangeArrowheads="1"/>
          </p:cNvSpPr>
          <p:nvPr/>
        </p:nvSpPr>
        <p:spPr bwMode="auto">
          <a:xfrm>
            <a:off x="6096000" y="29718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200</a:t>
            </a:r>
          </a:p>
        </p:txBody>
      </p:sp>
      <p:sp>
        <p:nvSpPr>
          <p:cNvPr id="47" name="Rounded Rectangle 46">
            <a:hlinkClick r:id="rId26" action="ppaction://hlinksldjump"/>
          </p:cNvPr>
          <p:cNvSpPr>
            <a:spLocks noChangeArrowheads="1"/>
          </p:cNvSpPr>
          <p:nvPr/>
        </p:nvSpPr>
        <p:spPr bwMode="auto">
          <a:xfrm>
            <a:off x="6096000" y="39624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300</a:t>
            </a:r>
          </a:p>
        </p:txBody>
      </p:sp>
      <p:sp>
        <p:nvSpPr>
          <p:cNvPr id="48" name="Rounded Rectangle 47">
            <a:hlinkClick r:id="rId27" action="ppaction://hlinksldjump"/>
          </p:cNvPr>
          <p:cNvSpPr>
            <a:spLocks noChangeArrowheads="1"/>
          </p:cNvSpPr>
          <p:nvPr/>
        </p:nvSpPr>
        <p:spPr bwMode="auto">
          <a:xfrm>
            <a:off x="6096000" y="49530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400</a:t>
            </a:r>
          </a:p>
        </p:txBody>
      </p:sp>
      <p:sp>
        <p:nvSpPr>
          <p:cNvPr id="49" name="Rounded Rectangle 48">
            <a:hlinkClick r:id="rId28" action="ppaction://hlinksldjump"/>
          </p:cNvPr>
          <p:cNvSpPr>
            <a:spLocks noChangeArrowheads="1"/>
          </p:cNvSpPr>
          <p:nvPr/>
        </p:nvSpPr>
        <p:spPr bwMode="auto">
          <a:xfrm>
            <a:off x="6096000" y="5943600"/>
            <a:ext cx="152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500</a:t>
            </a:r>
          </a:p>
        </p:txBody>
      </p:sp>
      <p:sp>
        <p:nvSpPr>
          <p:cNvPr id="50" name="Rounded Rectangle 49">
            <a:hlinkClick r:id="rId29" action="ppaction://hlinksldjump"/>
          </p:cNvPr>
          <p:cNvSpPr>
            <a:spLocks noChangeArrowheads="1"/>
          </p:cNvSpPr>
          <p:nvPr/>
        </p:nvSpPr>
        <p:spPr bwMode="auto">
          <a:xfrm>
            <a:off x="7620000" y="19812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100</a:t>
            </a:r>
          </a:p>
        </p:txBody>
      </p:sp>
      <p:sp>
        <p:nvSpPr>
          <p:cNvPr id="51" name="Rounded Rectangle 50">
            <a:hlinkClick r:id="rId30" action="ppaction://hlinksldjump"/>
          </p:cNvPr>
          <p:cNvSpPr>
            <a:spLocks noChangeArrowheads="1"/>
          </p:cNvSpPr>
          <p:nvPr/>
        </p:nvSpPr>
        <p:spPr bwMode="auto">
          <a:xfrm>
            <a:off x="7620000" y="29718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200</a:t>
            </a:r>
          </a:p>
        </p:txBody>
      </p:sp>
      <p:sp>
        <p:nvSpPr>
          <p:cNvPr id="52" name="Rounded Rectangle 51">
            <a:hlinkClick r:id="rId31" action="ppaction://hlinksldjump"/>
          </p:cNvPr>
          <p:cNvSpPr>
            <a:spLocks noChangeArrowheads="1"/>
          </p:cNvSpPr>
          <p:nvPr/>
        </p:nvSpPr>
        <p:spPr bwMode="auto">
          <a:xfrm>
            <a:off x="7620000" y="39624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300</a:t>
            </a:r>
          </a:p>
        </p:txBody>
      </p:sp>
      <p:sp>
        <p:nvSpPr>
          <p:cNvPr id="53" name="Rounded Rectangle 52">
            <a:hlinkClick r:id="rId32" action="ppaction://hlinksldjump"/>
          </p:cNvPr>
          <p:cNvSpPr>
            <a:spLocks noChangeArrowheads="1"/>
          </p:cNvSpPr>
          <p:nvPr/>
        </p:nvSpPr>
        <p:spPr bwMode="auto">
          <a:xfrm>
            <a:off x="7620000" y="4953000"/>
            <a:ext cx="1524000" cy="9906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400</a:t>
            </a:r>
          </a:p>
        </p:txBody>
      </p:sp>
      <p:sp>
        <p:nvSpPr>
          <p:cNvPr id="54" name="Rounded Rectangle 53">
            <a:hlinkClick r:id="rId33" action="ppaction://hlinksldjump"/>
          </p:cNvPr>
          <p:cNvSpPr>
            <a:spLocks noChangeArrowheads="1"/>
          </p:cNvSpPr>
          <p:nvPr/>
        </p:nvSpPr>
        <p:spPr bwMode="auto">
          <a:xfrm>
            <a:off x="7620000" y="5943600"/>
            <a:ext cx="152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u="sng" dirty="0">
                <a:solidFill>
                  <a:srgbClr val="FFFF00"/>
                </a:solidFill>
                <a:latin typeface="Times New Roman" pitchFamily="18" charset="0"/>
                <a:ea typeface="+mn-ea"/>
                <a:cs typeface="Times New Roman" pitchFamily="18" charset="0"/>
              </a:rPr>
              <a:t>500</a:t>
            </a:r>
          </a:p>
        </p:txBody>
      </p:sp>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mph" presetSubtype="2" fill="hold" nodeType="clickEffect">
                                  <p:stCondLst>
                                    <p:cond delay="0"/>
                                  </p:stCondLst>
                                  <p:childTnLst>
                                    <p:animClr clrSpc="rgb" dir="cw">
                                      <p:cBhvr>
                                        <p:cTn id="6" dur="2000" fill="hold"/>
                                        <p:tgtEl>
                                          <p:spTgt spid="25"/>
                                        </p:tgtEl>
                                        <p:attrNameLst>
                                          <p:attrName>fillcolor</p:attrName>
                                        </p:attrNameLst>
                                      </p:cBhvr>
                                      <p:to>
                                        <a:srgbClr val="002060"/>
                                      </p:to>
                                    </p:animClr>
                                    <p:set>
                                      <p:cBhvr>
                                        <p:cTn id="7" dur="2000" fill="hold"/>
                                        <p:tgtEl>
                                          <p:spTgt spid="25"/>
                                        </p:tgtEl>
                                        <p:attrNameLst>
                                          <p:attrName>fill.type</p:attrName>
                                        </p:attrNameLst>
                                      </p:cBhvr>
                                      <p:to>
                                        <p:strVal val="solid"/>
                                      </p:to>
                                    </p:set>
                                    <p:set>
                                      <p:cBhvr>
                                        <p:cTn id="8" dur="2000" fill="hold"/>
                                        <p:tgtEl>
                                          <p:spTgt spid="25"/>
                                        </p:tgtEl>
                                        <p:attrNameLst>
                                          <p:attrName>fill.on</p:attrName>
                                        </p:attrNameLst>
                                      </p:cBhvr>
                                      <p:to>
                                        <p:strVal val="true"/>
                                      </p:to>
                                    </p:set>
                                  </p:childTnLst>
                                </p:cTn>
                              </p:par>
                            </p:childTnLst>
                          </p:cTn>
                        </p:par>
                      </p:childTnLst>
                    </p:cTn>
                  </p:par>
                </p:childTnLst>
              </p:cTn>
              <p:nextCondLst>
                <p:cond evt="onClick" delay="0">
                  <p:tgtEl>
                    <p:spTgt spid="25"/>
                  </p:tgtEl>
                </p:cond>
              </p:nextCondLst>
            </p:seq>
            <p:seq concurrent="1" nextAc="seek">
              <p:cTn id="9" restart="whenNotActive" fill="hold" evtFilter="cancelBubble" nodeType="interactiveSeq">
                <p:stCondLst>
                  <p:cond evt="onClick" delay="0">
                    <p:tgtEl>
                      <p:spTgt spid="26"/>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1" presetClass="emph" presetSubtype="2" fill="hold" nodeType="clickEffect">
                                  <p:stCondLst>
                                    <p:cond delay="0"/>
                                  </p:stCondLst>
                                  <p:childTnLst>
                                    <p:animClr clrSpc="rgb" dir="cw">
                                      <p:cBhvr>
                                        <p:cTn id="13" dur="2000" fill="hold"/>
                                        <p:tgtEl>
                                          <p:spTgt spid="26"/>
                                        </p:tgtEl>
                                        <p:attrNameLst>
                                          <p:attrName>fillcolor</p:attrName>
                                        </p:attrNameLst>
                                      </p:cBhvr>
                                      <p:to>
                                        <a:srgbClr val="002060"/>
                                      </p:to>
                                    </p:animClr>
                                    <p:set>
                                      <p:cBhvr>
                                        <p:cTn id="14" dur="2000" fill="hold"/>
                                        <p:tgtEl>
                                          <p:spTgt spid="26"/>
                                        </p:tgtEl>
                                        <p:attrNameLst>
                                          <p:attrName>fill.type</p:attrName>
                                        </p:attrNameLst>
                                      </p:cBhvr>
                                      <p:to>
                                        <p:strVal val="solid"/>
                                      </p:to>
                                    </p:set>
                                    <p:set>
                                      <p:cBhvr>
                                        <p:cTn id="15" dur="2000" fill="hold"/>
                                        <p:tgtEl>
                                          <p:spTgt spid="26"/>
                                        </p:tgtEl>
                                        <p:attrNameLst>
                                          <p:attrName>fill.on</p:attrName>
                                        </p:attrNameLst>
                                      </p:cBhvr>
                                      <p:to>
                                        <p:strVal val="true"/>
                                      </p:to>
                                    </p:set>
                                  </p:childTnLst>
                                </p:cTn>
                              </p:par>
                            </p:childTnLst>
                          </p:cTn>
                        </p:par>
                      </p:childTnLst>
                    </p:cTn>
                  </p:par>
                </p:childTnLst>
              </p:cTn>
              <p:nextCondLst>
                <p:cond evt="onClick" delay="0">
                  <p:tgtEl>
                    <p:spTgt spid="26"/>
                  </p:tgtEl>
                </p:cond>
              </p:nextCondLst>
            </p:seq>
            <p:seq concurrent="1" nextAc="seek">
              <p:cTn id="16" restart="whenNotActive" fill="hold" evtFilter="cancelBubble" nodeType="interactiveSeq">
                <p:stCondLst>
                  <p:cond evt="onClick" delay="0">
                    <p:tgtEl>
                      <p:spTgt spid="27"/>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1" presetClass="emph" presetSubtype="2" fill="hold" nodeType="clickEffect">
                                  <p:stCondLst>
                                    <p:cond delay="0"/>
                                  </p:stCondLst>
                                  <p:childTnLst>
                                    <p:animClr clrSpc="rgb" dir="cw">
                                      <p:cBhvr>
                                        <p:cTn id="20" dur="2000" fill="hold"/>
                                        <p:tgtEl>
                                          <p:spTgt spid="27"/>
                                        </p:tgtEl>
                                        <p:attrNameLst>
                                          <p:attrName>fillcolor</p:attrName>
                                        </p:attrNameLst>
                                      </p:cBhvr>
                                      <p:to>
                                        <a:srgbClr val="002060"/>
                                      </p:to>
                                    </p:animClr>
                                    <p:set>
                                      <p:cBhvr>
                                        <p:cTn id="21" dur="2000" fill="hold"/>
                                        <p:tgtEl>
                                          <p:spTgt spid="27"/>
                                        </p:tgtEl>
                                        <p:attrNameLst>
                                          <p:attrName>fill.type</p:attrName>
                                        </p:attrNameLst>
                                      </p:cBhvr>
                                      <p:to>
                                        <p:strVal val="solid"/>
                                      </p:to>
                                    </p:set>
                                    <p:set>
                                      <p:cBhvr>
                                        <p:cTn id="22" dur="2000" fill="hold"/>
                                        <p:tgtEl>
                                          <p:spTgt spid="27"/>
                                        </p:tgtEl>
                                        <p:attrNameLst>
                                          <p:attrName>fill.on</p:attrName>
                                        </p:attrNameLst>
                                      </p:cBhvr>
                                      <p:to>
                                        <p:strVal val="true"/>
                                      </p:to>
                                    </p:set>
                                  </p:childTnLst>
                                </p:cTn>
                              </p:par>
                            </p:childTnLst>
                          </p:cTn>
                        </p:par>
                      </p:childTnLst>
                    </p:cTn>
                  </p:par>
                </p:childTnLst>
              </p:cTn>
              <p:nextCondLst>
                <p:cond evt="onClick" delay="0">
                  <p:tgtEl>
                    <p:spTgt spid="27"/>
                  </p:tgtEl>
                </p:cond>
              </p:nextCondLst>
            </p:seq>
            <p:seq concurrent="1" nextAc="seek">
              <p:cTn id="23" restart="whenNotActive" fill="hold" evtFilter="cancelBubble" nodeType="interactiveSeq">
                <p:stCondLst>
                  <p:cond evt="onClick" delay="0">
                    <p:tgtEl>
                      <p:spTgt spid="28"/>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mph" presetSubtype="2" fill="hold" nodeType="clickEffect">
                                  <p:stCondLst>
                                    <p:cond delay="0"/>
                                  </p:stCondLst>
                                  <p:childTnLst>
                                    <p:animClr clrSpc="rgb" dir="cw">
                                      <p:cBhvr>
                                        <p:cTn id="27" dur="2000" fill="hold"/>
                                        <p:tgtEl>
                                          <p:spTgt spid="28"/>
                                        </p:tgtEl>
                                        <p:attrNameLst>
                                          <p:attrName>fillcolor</p:attrName>
                                        </p:attrNameLst>
                                      </p:cBhvr>
                                      <p:to>
                                        <a:srgbClr val="002060"/>
                                      </p:to>
                                    </p:animClr>
                                    <p:set>
                                      <p:cBhvr>
                                        <p:cTn id="28" dur="2000" fill="hold"/>
                                        <p:tgtEl>
                                          <p:spTgt spid="28"/>
                                        </p:tgtEl>
                                        <p:attrNameLst>
                                          <p:attrName>fill.type</p:attrName>
                                        </p:attrNameLst>
                                      </p:cBhvr>
                                      <p:to>
                                        <p:strVal val="solid"/>
                                      </p:to>
                                    </p:set>
                                    <p:set>
                                      <p:cBhvr>
                                        <p:cTn id="29" dur="2000" fill="hold"/>
                                        <p:tgtEl>
                                          <p:spTgt spid="28"/>
                                        </p:tgtEl>
                                        <p:attrNameLst>
                                          <p:attrName>fill.on</p:attrName>
                                        </p:attrNameLst>
                                      </p:cBhvr>
                                      <p:to>
                                        <p:strVal val="true"/>
                                      </p:to>
                                    </p:set>
                                  </p:childTnLst>
                                </p:cTn>
                              </p:par>
                            </p:childTnLst>
                          </p:cTn>
                        </p:par>
                      </p:childTnLst>
                    </p:cTn>
                  </p:par>
                </p:childTnLst>
              </p:cTn>
              <p:nextCondLst>
                <p:cond evt="onClick" delay="0">
                  <p:tgtEl>
                    <p:spTgt spid="28"/>
                  </p:tgtEl>
                </p:cond>
              </p:nextCondLst>
            </p:seq>
            <p:seq concurrent="1" nextAc="seek">
              <p:cTn id="30" restart="whenNotActive" fill="hold" evtFilter="cancelBubble" nodeType="interactiveSeq">
                <p:stCondLst>
                  <p:cond evt="onClick" delay="0">
                    <p:tgtEl>
                      <p:spTgt spid="29"/>
                    </p:tgtEl>
                  </p:cond>
                </p:stCondLst>
                <p:endSync evt="end" delay="0">
                  <p:rtn val="all"/>
                </p:endSync>
                <p:childTnLst>
                  <p:par>
                    <p:cTn id="31" fill="hold" nodeType="clickPar">
                      <p:stCondLst>
                        <p:cond delay="0"/>
                      </p:stCondLst>
                      <p:childTnLst>
                        <p:par>
                          <p:cTn id="32" fill="hold" nodeType="withGroup">
                            <p:stCondLst>
                              <p:cond delay="0"/>
                            </p:stCondLst>
                            <p:childTnLst>
                              <p:par>
                                <p:cTn id="33" presetID="1" presetClass="emph" presetSubtype="2" fill="hold" nodeType="clickEffect">
                                  <p:stCondLst>
                                    <p:cond delay="0"/>
                                  </p:stCondLst>
                                  <p:childTnLst>
                                    <p:animClr clrSpc="rgb" dir="cw">
                                      <p:cBhvr>
                                        <p:cTn id="34" dur="2000" fill="hold"/>
                                        <p:tgtEl>
                                          <p:spTgt spid="29"/>
                                        </p:tgtEl>
                                        <p:attrNameLst>
                                          <p:attrName>fillcolor</p:attrName>
                                        </p:attrNameLst>
                                      </p:cBhvr>
                                      <p:to>
                                        <a:srgbClr val="002060"/>
                                      </p:to>
                                    </p:animClr>
                                    <p:set>
                                      <p:cBhvr>
                                        <p:cTn id="35" dur="2000" fill="hold"/>
                                        <p:tgtEl>
                                          <p:spTgt spid="29"/>
                                        </p:tgtEl>
                                        <p:attrNameLst>
                                          <p:attrName>fill.type</p:attrName>
                                        </p:attrNameLst>
                                      </p:cBhvr>
                                      <p:to>
                                        <p:strVal val="solid"/>
                                      </p:to>
                                    </p:set>
                                    <p:set>
                                      <p:cBhvr>
                                        <p:cTn id="36" dur="2000" fill="hold"/>
                                        <p:tgtEl>
                                          <p:spTgt spid="29"/>
                                        </p:tgtEl>
                                        <p:attrNameLst>
                                          <p:attrName>fill.on</p:attrName>
                                        </p:attrNameLst>
                                      </p:cBhvr>
                                      <p:to>
                                        <p:strVal val="true"/>
                                      </p:to>
                                    </p:set>
                                  </p:childTnLst>
                                </p:cTn>
                              </p:par>
                            </p:childTnLst>
                          </p:cTn>
                        </p:par>
                      </p:childTnLst>
                    </p:cTn>
                  </p:par>
                </p:childTnLst>
              </p:cTn>
              <p:nextCondLst>
                <p:cond evt="onClick" delay="0">
                  <p:tgtEl>
                    <p:spTgt spid="29"/>
                  </p:tgtEl>
                </p:cond>
              </p:nextCondLst>
            </p:seq>
            <p:seq concurrent="1" nextAc="seek">
              <p:cTn id="37" restart="whenNotActive" fill="hold" evtFilter="cancelBubble" nodeType="interactiveSeq">
                <p:stCondLst>
                  <p:cond evt="onClick" delay="0">
                    <p:tgtEl>
                      <p:spTgt spid="30"/>
                    </p:tgtEl>
                  </p:cond>
                </p:stCondLst>
                <p:endSync evt="end" delay="0">
                  <p:rtn val="all"/>
                </p:endSync>
                <p:childTnLst>
                  <p:par>
                    <p:cTn id="38" fill="hold" nodeType="clickPar">
                      <p:stCondLst>
                        <p:cond delay="0"/>
                      </p:stCondLst>
                      <p:childTnLst>
                        <p:par>
                          <p:cTn id="39" fill="hold" nodeType="withGroup">
                            <p:stCondLst>
                              <p:cond delay="0"/>
                            </p:stCondLst>
                            <p:childTnLst>
                              <p:par>
                                <p:cTn id="40" presetID="1" presetClass="emph" presetSubtype="2" fill="hold" nodeType="clickEffect">
                                  <p:stCondLst>
                                    <p:cond delay="0"/>
                                  </p:stCondLst>
                                  <p:childTnLst>
                                    <p:animClr clrSpc="rgb" dir="cw">
                                      <p:cBhvr>
                                        <p:cTn id="41" dur="2000" fill="hold"/>
                                        <p:tgtEl>
                                          <p:spTgt spid="30"/>
                                        </p:tgtEl>
                                        <p:attrNameLst>
                                          <p:attrName>fillcolor</p:attrName>
                                        </p:attrNameLst>
                                      </p:cBhvr>
                                      <p:to>
                                        <a:srgbClr val="002060"/>
                                      </p:to>
                                    </p:animClr>
                                    <p:set>
                                      <p:cBhvr>
                                        <p:cTn id="42" dur="2000" fill="hold"/>
                                        <p:tgtEl>
                                          <p:spTgt spid="30"/>
                                        </p:tgtEl>
                                        <p:attrNameLst>
                                          <p:attrName>fill.type</p:attrName>
                                        </p:attrNameLst>
                                      </p:cBhvr>
                                      <p:to>
                                        <p:strVal val="solid"/>
                                      </p:to>
                                    </p:set>
                                    <p:set>
                                      <p:cBhvr>
                                        <p:cTn id="43" dur="2000" fill="hold"/>
                                        <p:tgtEl>
                                          <p:spTgt spid="30"/>
                                        </p:tgtEl>
                                        <p:attrNameLst>
                                          <p:attrName>fill.on</p:attrName>
                                        </p:attrNameLst>
                                      </p:cBhvr>
                                      <p:to>
                                        <p:strVal val="true"/>
                                      </p:to>
                                    </p:set>
                                  </p:childTnLst>
                                </p:cTn>
                              </p:par>
                            </p:childTnLst>
                          </p:cTn>
                        </p:par>
                      </p:childTnLst>
                    </p:cTn>
                  </p:par>
                </p:childTnLst>
              </p:cTn>
              <p:nextCondLst>
                <p:cond evt="onClick" delay="0">
                  <p:tgtEl>
                    <p:spTgt spid="30"/>
                  </p:tgtEl>
                </p:cond>
              </p:nextCondLst>
            </p:seq>
            <p:seq concurrent="1" nextAc="seek">
              <p:cTn id="44" restart="whenNotActive" fill="hold" evtFilter="cancelBubble" nodeType="interactiveSeq">
                <p:stCondLst>
                  <p:cond evt="onClick" delay="0">
                    <p:tgtEl>
                      <p:spTgt spid="31"/>
                    </p:tgtEl>
                  </p:cond>
                </p:stCondLst>
                <p:endSync evt="end" delay="0">
                  <p:rtn val="all"/>
                </p:endSync>
                <p:childTnLst>
                  <p:par>
                    <p:cTn id="45" fill="hold" nodeType="clickPar">
                      <p:stCondLst>
                        <p:cond delay="0"/>
                      </p:stCondLst>
                      <p:childTnLst>
                        <p:par>
                          <p:cTn id="46" fill="hold" nodeType="withGroup">
                            <p:stCondLst>
                              <p:cond delay="0"/>
                            </p:stCondLst>
                            <p:childTnLst>
                              <p:par>
                                <p:cTn id="47" presetID="1" presetClass="emph" presetSubtype="2" fill="hold" nodeType="clickEffect">
                                  <p:stCondLst>
                                    <p:cond delay="0"/>
                                  </p:stCondLst>
                                  <p:childTnLst>
                                    <p:animClr clrSpc="rgb" dir="cw">
                                      <p:cBhvr>
                                        <p:cTn id="48" dur="3000" fill="hold"/>
                                        <p:tgtEl>
                                          <p:spTgt spid="31"/>
                                        </p:tgtEl>
                                        <p:attrNameLst>
                                          <p:attrName>fillcolor</p:attrName>
                                        </p:attrNameLst>
                                      </p:cBhvr>
                                      <p:to>
                                        <a:srgbClr val="002060"/>
                                      </p:to>
                                    </p:animClr>
                                    <p:set>
                                      <p:cBhvr>
                                        <p:cTn id="49" dur="3000" fill="hold"/>
                                        <p:tgtEl>
                                          <p:spTgt spid="31"/>
                                        </p:tgtEl>
                                        <p:attrNameLst>
                                          <p:attrName>fill.type</p:attrName>
                                        </p:attrNameLst>
                                      </p:cBhvr>
                                      <p:to>
                                        <p:strVal val="solid"/>
                                      </p:to>
                                    </p:set>
                                    <p:set>
                                      <p:cBhvr>
                                        <p:cTn id="50" dur="3000" fill="hold"/>
                                        <p:tgtEl>
                                          <p:spTgt spid="31"/>
                                        </p:tgtEl>
                                        <p:attrNameLst>
                                          <p:attrName>fill.on</p:attrName>
                                        </p:attrNameLst>
                                      </p:cBhvr>
                                      <p:to>
                                        <p:strVal val="true"/>
                                      </p:to>
                                    </p:set>
                                  </p:childTnLst>
                                </p:cTn>
                              </p:par>
                            </p:childTnLst>
                          </p:cTn>
                        </p:par>
                      </p:childTnLst>
                    </p:cTn>
                  </p:par>
                </p:childTnLst>
              </p:cTn>
              <p:nextCondLst>
                <p:cond evt="onClick" delay="0">
                  <p:tgtEl>
                    <p:spTgt spid="31"/>
                  </p:tgtEl>
                </p:cond>
              </p:nextCondLst>
            </p:seq>
            <p:seq concurrent="1" nextAc="seek">
              <p:cTn id="51" restart="whenNotActive" fill="hold" evtFilter="cancelBubble" nodeType="interactiveSeq">
                <p:stCondLst>
                  <p:cond evt="onClick" delay="0">
                    <p:tgtEl>
                      <p:spTgt spid="32"/>
                    </p:tgtEl>
                  </p:cond>
                </p:stCondLst>
                <p:endSync evt="end" delay="0">
                  <p:rtn val="all"/>
                </p:endSync>
                <p:childTnLst>
                  <p:par>
                    <p:cTn id="52" fill="hold" nodeType="clickPar">
                      <p:stCondLst>
                        <p:cond delay="0"/>
                      </p:stCondLst>
                      <p:childTnLst>
                        <p:par>
                          <p:cTn id="53" fill="hold" nodeType="withGroup">
                            <p:stCondLst>
                              <p:cond delay="0"/>
                            </p:stCondLst>
                            <p:childTnLst>
                              <p:par>
                                <p:cTn id="54" presetID="1" presetClass="emph" presetSubtype="2" fill="hold" nodeType="clickEffect">
                                  <p:stCondLst>
                                    <p:cond delay="0"/>
                                  </p:stCondLst>
                                  <p:childTnLst>
                                    <p:animClr clrSpc="rgb" dir="cw">
                                      <p:cBhvr>
                                        <p:cTn id="55" dur="2000" fill="hold"/>
                                        <p:tgtEl>
                                          <p:spTgt spid="32"/>
                                        </p:tgtEl>
                                        <p:attrNameLst>
                                          <p:attrName>fillcolor</p:attrName>
                                        </p:attrNameLst>
                                      </p:cBhvr>
                                      <p:to>
                                        <a:srgbClr val="002060"/>
                                      </p:to>
                                    </p:animClr>
                                    <p:set>
                                      <p:cBhvr>
                                        <p:cTn id="56" dur="2000" fill="hold"/>
                                        <p:tgtEl>
                                          <p:spTgt spid="32"/>
                                        </p:tgtEl>
                                        <p:attrNameLst>
                                          <p:attrName>fill.type</p:attrName>
                                        </p:attrNameLst>
                                      </p:cBhvr>
                                      <p:to>
                                        <p:strVal val="solid"/>
                                      </p:to>
                                    </p:set>
                                    <p:set>
                                      <p:cBhvr>
                                        <p:cTn id="57" dur="2000" fill="hold"/>
                                        <p:tgtEl>
                                          <p:spTgt spid="32"/>
                                        </p:tgtEl>
                                        <p:attrNameLst>
                                          <p:attrName>fill.on</p:attrName>
                                        </p:attrNameLst>
                                      </p:cBhvr>
                                      <p:to>
                                        <p:strVal val="true"/>
                                      </p:to>
                                    </p:set>
                                  </p:childTnLst>
                                </p:cTn>
                              </p:par>
                            </p:childTnLst>
                          </p:cTn>
                        </p:par>
                      </p:childTnLst>
                    </p:cTn>
                  </p:par>
                </p:childTnLst>
              </p:cTn>
              <p:nextCondLst>
                <p:cond evt="onClick" delay="0">
                  <p:tgtEl>
                    <p:spTgt spid="32"/>
                  </p:tgtEl>
                </p:cond>
              </p:nextCondLst>
            </p:seq>
            <p:seq concurrent="1" nextAc="seek">
              <p:cTn id="58" restart="whenNotActive" fill="hold" evtFilter="cancelBubble" nodeType="interactiveSeq">
                <p:stCondLst>
                  <p:cond evt="onClick" delay="0">
                    <p:tgtEl>
                      <p:spTgt spid="33"/>
                    </p:tgtEl>
                  </p:cond>
                </p:stCondLst>
                <p:endSync evt="end" delay="0">
                  <p:rtn val="all"/>
                </p:endSync>
                <p:childTnLst>
                  <p:par>
                    <p:cTn id="59" fill="hold" nodeType="clickPar">
                      <p:stCondLst>
                        <p:cond delay="0"/>
                      </p:stCondLst>
                      <p:childTnLst>
                        <p:par>
                          <p:cTn id="60" fill="hold" nodeType="withGroup">
                            <p:stCondLst>
                              <p:cond delay="0"/>
                            </p:stCondLst>
                            <p:childTnLst>
                              <p:par>
                                <p:cTn id="61" presetID="1" presetClass="emph" presetSubtype="2" fill="hold" nodeType="clickEffect">
                                  <p:stCondLst>
                                    <p:cond delay="0"/>
                                  </p:stCondLst>
                                  <p:childTnLst>
                                    <p:animClr clrSpc="rgb" dir="cw">
                                      <p:cBhvr>
                                        <p:cTn id="62" dur="2000" fill="hold"/>
                                        <p:tgtEl>
                                          <p:spTgt spid="33"/>
                                        </p:tgtEl>
                                        <p:attrNameLst>
                                          <p:attrName>fillcolor</p:attrName>
                                        </p:attrNameLst>
                                      </p:cBhvr>
                                      <p:to>
                                        <a:srgbClr val="002060"/>
                                      </p:to>
                                    </p:animClr>
                                    <p:set>
                                      <p:cBhvr>
                                        <p:cTn id="63" dur="2000" fill="hold"/>
                                        <p:tgtEl>
                                          <p:spTgt spid="33"/>
                                        </p:tgtEl>
                                        <p:attrNameLst>
                                          <p:attrName>fill.type</p:attrName>
                                        </p:attrNameLst>
                                      </p:cBhvr>
                                      <p:to>
                                        <p:strVal val="solid"/>
                                      </p:to>
                                    </p:set>
                                    <p:set>
                                      <p:cBhvr>
                                        <p:cTn id="64" dur="2000" fill="hold"/>
                                        <p:tgtEl>
                                          <p:spTgt spid="33"/>
                                        </p:tgtEl>
                                        <p:attrNameLst>
                                          <p:attrName>fill.on</p:attrName>
                                        </p:attrNameLst>
                                      </p:cBhvr>
                                      <p:to>
                                        <p:strVal val="true"/>
                                      </p:to>
                                    </p:set>
                                  </p:childTnLst>
                                </p:cTn>
                              </p:par>
                            </p:childTnLst>
                          </p:cTn>
                        </p:par>
                      </p:childTnLst>
                    </p:cTn>
                  </p:par>
                </p:childTnLst>
              </p:cTn>
              <p:nextCondLst>
                <p:cond evt="onClick" delay="0">
                  <p:tgtEl>
                    <p:spTgt spid="33"/>
                  </p:tgtEl>
                </p:cond>
              </p:nextCondLst>
            </p:seq>
            <p:seq concurrent="1" nextAc="seek">
              <p:cTn id="65" restart="whenNotActive" fill="hold" evtFilter="cancelBubble" nodeType="interactiveSeq">
                <p:stCondLst>
                  <p:cond evt="onClick" delay="0">
                    <p:tgtEl>
                      <p:spTgt spid="34"/>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1" presetClass="emph" presetSubtype="2" fill="hold" nodeType="clickEffect">
                                  <p:stCondLst>
                                    <p:cond delay="0"/>
                                  </p:stCondLst>
                                  <p:childTnLst>
                                    <p:animClr clrSpc="rgb" dir="cw">
                                      <p:cBhvr>
                                        <p:cTn id="69" dur="2000" fill="hold"/>
                                        <p:tgtEl>
                                          <p:spTgt spid="34"/>
                                        </p:tgtEl>
                                        <p:attrNameLst>
                                          <p:attrName>fillcolor</p:attrName>
                                        </p:attrNameLst>
                                      </p:cBhvr>
                                      <p:to>
                                        <a:srgbClr val="002060"/>
                                      </p:to>
                                    </p:animClr>
                                    <p:set>
                                      <p:cBhvr>
                                        <p:cTn id="70" dur="2000" fill="hold"/>
                                        <p:tgtEl>
                                          <p:spTgt spid="34"/>
                                        </p:tgtEl>
                                        <p:attrNameLst>
                                          <p:attrName>fill.type</p:attrName>
                                        </p:attrNameLst>
                                      </p:cBhvr>
                                      <p:to>
                                        <p:strVal val="solid"/>
                                      </p:to>
                                    </p:set>
                                    <p:set>
                                      <p:cBhvr>
                                        <p:cTn id="71" dur="2000" fill="hold"/>
                                        <p:tgtEl>
                                          <p:spTgt spid="34"/>
                                        </p:tgtEl>
                                        <p:attrNameLst>
                                          <p:attrName>fill.on</p:attrName>
                                        </p:attrNameLst>
                                      </p:cBhvr>
                                      <p:to>
                                        <p:strVal val="true"/>
                                      </p:to>
                                    </p:set>
                                  </p:childTnLst>
                                </p:cTn>
                              </p:par>
                            </p:childTnLst>
                          </p:cTn>
                        </p:par>
                      </p:childTnLst>
                    </p:cTn>
                  </p:par>
                </p:childTnLst>
              </p:cTn>
              <p:nextCondLst>
                <p:cond evt="onClick" delay="0">
                  <p:tgtEl>
                    <p:spTgt spid="34"/>
                  </p:tgtEl>
                </p:cond>
              </p:nextCondLst>
            </p:seq>
            <p:seq concurrent="1" nextAc="seek">
              <p:cTn id="72" restart="whenNotActive" fill="hold" evtFilter="cancelBubble" nodeType="interactiveSeq">
                <p:stCondLst>
                  <p:cond evt="onClick" delay="0">
                    <p:tgtEl>
                      <p:spTgt spid="35"/>
                    </p:tgtEl>
                  </p:cond>
                </p:stCondLst>
                <p:endSync evt="end" delay="0">
                  <p:rtn val="all"/>
                </p:endSync>
                <p:childTnLst>
                  <p:par>
                    <p:cTn id="73" fill="hold" nodeType="clickPar">
                      <p:stCondLst>
                        <p:cond delay="0"/>
                      </p:stCondLst>
                      <p:childTnLst>
                        <p:par>
                          <p:cTn id="74" fill="hold" nodeType="withGroup">
                            <p:stCondLst>
                              <p:cond delay="0"/>
                            </p:stCondLst>
                            <p:childTnLst>
                              <p:par>
                                <p:cTn id="75" presetID="1" presetClass="emph" presetSubtype="2" fill="hold" nodeType="clickEffect">
                                  <p:stCondLst>
                                    <p:cond delay="0"/>
                                  </p:stCondLst>
                                  <p:childTnLst>
                                    <p:animClr clrSpc="rgb" dir="cw">
                                      <p:cBhvr>
                                        <p:cTn id="76" dur="2000" fill="hold"/>
                                        <p:tgtEl>
                                          <p:spTgt spid="35"/>
                                        </p:tgtEl>
                                        <p:attrNameLst>
                                          <p:attrName>fillcolor</p:attrName>
                                        </p:attrNameLst>
                                      </p:cBhvr>
                                      <p:to>
                                        <a:srgbClr val="002060"/>
                                      </p:to>
                                    </p:animClr>
                                    <p:set>
                                      <p:cBhvr>
                                        <p:cTn id="77" dur="2000" fill="hold"/>
                                        <p:tgtEl>
                                          <p:spTgt spid="35"/>
                                        </p:tgtEl>
                                        <p:attrNameLst>
                                          <p:attrName>fill.type</p:attrName>
                                        </p:attrNameLst>
                                      </p:cBhvr>
                                      <p:to>
                                        <p:strVal val="solid"/>
                                      </p:to>
                                    </p:set>
                                    <p:set>
                                      <p:cBhvr>
                                        <p:cTn id="78" dur="2000" fill="hold"/>
                                        <p:tgtEl>
                                          <p:spTgt spid="35"/>
                                        </p:tgtEl>
                                        <p:attrNameLst>
                                          <p:attrName>fill.on</p:attrName>
                                        </p:attrNameLst>
                                      </p:cBhvr>
                                      <p:to>
                                        <p:strVal val="true"/>
                                      </p:to>
                                    </p:set>
                                  </p:childTnLst>
                                </p:cTn>
                              </p:par>
                            </p:childTnLst>
                          </p:cTn>
                        </p:par>
                      </p:childTnLst>
                    </p:cTn>
                  </p:par>
                </p:childTnLst>
              </p:cTn>
              <p:nextCondLst>
                <p:cond evt="onClick" delay="0">
                  <p:tgtEl>
                    <p:spTgt spid="35"/>
                  </p:tgtEl>
                </p:cond>
              </p:nextCondLst>
            </p:seq>
            <p:seq concurrent="1" nextAc="seek">
              <p:cTn id="79" restart="whenNotActive" fill="hold" evtFilter="cancelBubble" nodeType="interactiveSeq">
                <p:stCondLst>
                  <p:cond evt="onClick" delay="0">
                    <p:tgtEl>
                      <p:spTgt spid="36"/>
                    </p:tgtEl>
                  </p:cond>
                </p:stCondLst>
                <p:endSync evt="end" delay="0">
                  <p:rtn val="all"/>
                </p:endSync>
                <p:childTnLst>
                  <p:par>
                    <p:cTn id="80" fill="hold" nodeType="clickPar">
                      <p:stCondLst>
                        <p:cond delay="0"/>
                      </p:stCondLst>
                      <p:childTnLst>
                        <p:par>
                          <p:cTn id="81" fill="hold" nodeType="withGroup">
                            <p:stCondLst>
                              <p:cond delay="0"/>
                            </p:stCondLst>
                            <p:childTnLst>
                              <p:par>
                                <p:cTn id="82" presetID="1" presetClass="emph" presetSubtype="2" fill="hold" nodeType="clickEffect">
                                  <p:stCondLst>
                                    <p:cond delay="0"/>
                                  </p:stCondLst>
                                  <p:childTnLst>
                                    <p:animClr clrSpc="rgb" dir="cw">
                                      <p:cBhvr>
                                        <p:cTn id="83" dur="2000" fill="hold"/>
                                        <p:tgtEl>
                                          <p:spTgt spid="36"/>
                                        </p:tgtEl>
                                        <p:attrNameLst>
                                          <p:attrName>fillcolor</p:attrName>
                                        </p:attrNameLst>
                                      </p:cBhvr>
                                      <p:to>
                                        <a:srgbClr val="002060"/>
                                      </p:to>
                                    </p:animClr>
                                    <p:set>
                                      <p:cBhvr>
                                        <p:cTn id="84" dur="2000" fill="hold"/>
                                        <p:tgtEl>
                                          <p:spTgt spid="36"/>
                                        </p:tgtEl>
                                        <p:attrNameLst>
                                          <p:attrName>fill.type</p:attrName>
                                        </p:attrNameLst>
                                      </p:cBhvr>
                                      <p:to>
                                        <p:strVal val="solid"/>
                                      </p:to>
                                    </p:set>
                                    <p:set>
                                      <p:cBhvr>
                                        <p:cTn id="85" dur="2000" fill="hold"/>
                                        <p:tgtEl>
                                          <p:spTgt spid="36"/>
                                        </p:tgtEl>
                                        <p:attrNameLst>
                                          <p:attrName>fill.on</p:attrName>
                                        </p:attrNameLst>
                                      </p:cBhvr>
                                      <p:to>
                                        <p:strVal val="true"/>
                                      </p:to>
                                    </p:set>
                                  </p:childTnLst>
                                </p:cTn>
                              </p:par>
                            </p:childTnLst>
                          </p:cTn>
                        </p:par>
                      </p:childTnLst>
                    </p:cTn>
                  </p:par>
                </p:childTnLst>
              </p:cTn>
              <p:nextCondLst>
                <p:cond evt="onClick" delay="0">
                  <p:tgtEl>
                    <p:spTgt spid="36"/>
                  </p:tgtEl>
                </p:cond>
              </p:nextCondLst>
            </p:seq>
            <p:seq concurrent="1" nextAc="seek">
              <p:cTn id="86" restart="whenNotActive" fill="hold" evtFilter="cancelBubble" nodeType="interactiveSeq">
                <p:stCondLst>
                  <p:cond evt="onClick" delay="0">
                    <p:tgtEl>
                      <p:spTgt spid="37"/>
                    </p:tgtEl>
                  </p:cond>
                </p:stCondLst>
                <p:endSync evt="end" delay="0">
                  <p:rtn val="all"/>
                </p:endSync>
                <p:childTnLst>
                  <p:par>
                    <p:cTn id="87" fill="hold" nodeType="clickPar">
                      <p:stCondLst>
                        <p:cond delay="0"/>
                      </p:stCondLst>
                      <p:childTnLst>
                        <p:par>
                          <p:cTn id="88" fill="hold" nodeType="withGroup">
                            <p:stCondLst>
                              <p:cond delay="0"/>
                            </p:stCondLst>
                            <p:childTnLst>
                              <p:par>
                                <p:cTn id="89" presetID="1" presetClass="emph" presetSubtype="2" fill="hold" nodeType="clickEffect">
                                  <p:stCondLst>
                                    <p:cond delay="0"/>
                                  </p:stCondLst>
                                  <p:childTnLst>
                                    <p:animClr clrSpc="rgb" dir="cw">
                                      <p:cBhvr>
                                        <p:cTn id="90" dur="2000" fill="hold"/>
                                        <p:tgtEl>
                                          <p:spTgt spid="37"/>
                                        </p:tgtEl>
                                        <p:attrNameLst>
                                          <p:attrName>fillcolor</p:attrName>
                                        </p:attrNameLst>
                                      </p:cBhvr>
                                      <p:to>
                                        <a:srgbClr val="002060"/>
                                      </p:to>
                                    </p:animClr>
                                    <p:set>
                                      <p:cBhvr>
                                        <p:cTn id="91" dur="2000" fill="hold"/>
                                        <p:tgtEl>
                                          <p:spTgt spid="37"/>
                                        </p:tgtEl>
                                        <p:attrNameLst>
                                          <p:attrName>fill.type</p:attrName>
                                        </p:attrNameLst>
                                      </p:cBhvr>
                                      <p:to>
                                        <p:strVal val="solid"/>
                                      </p:to>
                                    </p:set>
                                    <p:set>
                                      <p:cBhvr>
                                        <p:cTn id="92" dur="2000" fill="hold"/>
                                        <p:tgtEl>
                                          <p:spTgt spid="37"/>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93" restart="whenNotActive" fill="hold" evtFilter="cancelBubble" nodeType="interactiveSeq">
                <p:stCondLst>
                  <p:cond evt="onClick" delay="0">
                    <p:tgtEl>
                      <p:spTgt spid="38"/>
                    </p:tgtEl>
                  </p:cond>
                </p:stCondLst>
                <p:endSync evt="end" delay="0">
                  <p:rtn val="all"/>
                </p:endSync>
                <p:childTnLst>
                  <p:par>
                    <p:cTn id="94" fill="hold" nodeType="clickPar">
                      <p:stCondLst>
                        <p:cond delay="0"/>
                      </p:stCondLst>
                      <p:childTnLst>
                        <p:par>
                          <p:cTn id="95" fill="hold" nodeType="withGroup">
                            <p:stCondLst>
                              <p:cond delay="0"/>
                            </p:stCondLst>
                            <p:childTnLst>
                              <p:par>
                                <p:cTn id="96" presetID="1" presetClass="emph" presetSubtype="2" fill="hold" nodeType="clickEffect">
                                  <p:stCondLst>
                                    <p:cond delay="0"/>
                                  </p:stCondLst>
                                  <p:childTnLst>
                                    <p:animClr clrSpc="rgb" dir="cw">
                                      <p:cBhvr>
                                        <p:cTn id="97" dur="2000" fill="hold"/>
                                        <p:tgtEl>
                                          <p:spTgt spid="38"/>
                                        </p:tgtEl>
                                        <p:attrNameLst>
                                          <p:attrName>fillcolor</p:attrName>
                                        </p:attrNameLst>
                                      </p:cBhvr>
                                      <p:to>
                                        <a:srgbClr val="002060"/>
                                      </p:to>
                                    </p:animClr>
                                    <p:set>
                                      <p:cBhvr>
                                        <p:cTn id="98" dur="2000" fill="hold"/>
                                        <p:tgtEl>
                                          <p:spTgt spid="38"/>
                                        </p:tgtEl>
                                        <p:attrNameLst>
                                          <p:attrName>fill.type</p:attrName>
                                        </p:attrNameLst>
                                      </p:cBhvr>
                                      <p:to>
                                        <p:strVal val="solid"/>
                                      </p:to>
                                    </p:set>
                                    <p:set>
                                      <p:cBhvr>
                                        <p:cTn id="99" dur="2000" fill="hold"/>
                                        <p:tgtEl>
                                          <p:spTgt spid="38"/>
                                        </p:tgtEl>
                                        <p:attrNameLst>
                                          <p:attrName>fill.on</p:attrName>
                                        </p:attrNameLst>
                                      </p:cBhvr>
                                      <p:to>
                                        <p:strVal val="true"/>
                                      </p:to>
                                    </p:set>
                                  </p:childTnLst>
                                </p:cTn>
                              </p:par>
                            </p:childTnLst>
                          </p:cTn>
                        </p:par>
                      </p:childTnLst>
                    </p:cTn>
                  </p:par>
                </p:childTnLst>
              </p:cTn>
              <p:nextCondLst>
                <p:cond evt="onClick" delay="0">
                  <p:tgtEl>
                    <p:spTgt spid="38"/>
                  </p:tgtEl>
                </p:cond>
              </p:nextCondLst>
            </p:seq>
            <p:seq concurrent="1" nextAc="seek">
              <p:cTn id="100" restart="whenNotActive" fill="hold" evtFilter="cancelBubble" nodeType="interactiveSeq">
                <p:stCondLst>
                  <p:cond evt="onClick" delay="0">
                    <p:tgtEl>
                      <p:spTgt spid="39"/>
                    </p:tgtEl>
                  </p:cond>
                </p:stCondLst>
                <p:endSync evt="end" delay="0">
                  <p:rtn val="all"/>
                </p:endSync>
                <p:childTnLst>
                  <p:par>
                    <p:cTn id="101" fill="hold" nodeType="clickPar">
                      <p:stCondLst>
                        <p:cond delay="0"/>
                      </p:stCondLst>
                      <p:childTnLst>
                        <p:par>
                          <p:cTn id="102" fill="hold" nodeType="withGroup">
                            <p:stCondLst>
                              <p:cond delay="0"/>
                            </p:stCondLst>
                            <p:childTnLst>
                              <p:par>
                                <p:cTn id="103" presetID="1" presetClass="emph" presetSubtype="2" fill="hold" nodeType="clickEffect">
                                  <p:stCondLst>
                                    <p:cond delay="0"/>
                                  </p:stCondLst>
                                  <p:childTnLst>
                                    <p:animClr clrSpc="rgb" dir="cw">
                                      <p:cBhvr>
                                        <p:cTn id="104" dur="2000" fill="hold"/>
                                        <p:tgtEl>
                                          <p:spTgt spid="39"/>
                                        </p:tgtEl>
                                        <p:attrNameLst>
                                          <p:attrName>fillcolor</p:attrName>
                                        </p:attrNameLst>
                                      </p:cBhvr>
                                      <p:to>
                                        <a:srgbClr val="002060"/>
                                      </p:to>
                                    </p:animClr>
                                    <p:set>
                                      <p:cBhvr>
                                        <p:cTn id="105" dur="2000" fill="hold"/>
                                        <p:tgtEl>
                                          <p:spTgt spid="39"/>
                                        </p:tgtEl>
                                        <p:attrNameLst>
                                          <p:attrName>fill.type</p:attrName>
                                        </p:attrNameLst>
                                      </p:cBhvr>
                                      <p:to>
                                        <p:strVal val="solid"/>
                                      </p:to>
                                    </p:set>
                                    <p:set>
                                      <p:cBhvr>
                                        <p:cTn id="106" dur="2000" fill="hold"/>
                                        <p:tgtEl>
                                          <p:spTgt spid="39"/>
                                        </p:tgtEl>
                                        <p:attrNameLst>
                                          <p:attrName>fill.on</p:attrName>
                                        </p:attrNameLst>
                                      </p:cBhvr>
                                      <p:to>
                                        <p:strVal val="true"/>
                                      </p:to>
                                    </p:set>
                                  </p:childTnLst>
                                </p:cTn>
                              </p:par>
                            </p:childTnLst>
                          </p:cTn>
                        </p:par>
                      </p:childTnLst>
                    </p:cTn>
                  </p:par>
                </p:childTnLst>
              </p:cTn>
              <p:nextCondLst>
                <p:cond evt="onClick" delay="0">
                  <p:tgtEl>
                    <p:spTgt spid="39"/>
                  </p:tgtEl>
                </p:cond>
              </p:nextCondLst>
            </p:seq>
            <p:seq concurrent="1" nextAc="seek">
              <p:cTn id="107" restart="whenNotActive" fill="hold" evtFilter="cancelBubble" nodeType="interactiveSeq">
                <p:stCondLst>
                  <p:cond evt="onClick" delay="0">
                    <p:tgtEl>
                      <p:spTgt spid="40"/>
                    </p:tgtEl>
                  </p:cond>
                </p:stCondLst>
                <p:endSync evt="end" delay="0">
                  <p:rtn val="all"/>
                </p:endSync>
                <p:childTnLst>
                  <p:par>
                    <p:cTn id="108" fill="hold" nodeType="clickPar">
                      <p:stCondLst>
                        <p:cond delay="0"/>
                      </p:stCondLst>
                      <p:childTnLst>
                        <p:par>
                          <p:cTn id="109" fill="hold" nodeType="withGroup">
                            <p:stCondLst>
                              <p:cond delay="0"/>
                            </p:stCondLst>
                            <p:childTnLst>
                              <p:par>
                                <p:cTn id="110" presetID="1" presetClass="emph" presetSubtype="2" fill="hold" nodeType="clickEffect">
                                  <p:stCondLst>
                                    <p:cond delay="0"/>
                                  </p:stCondLst>
                                  <p:childTnLst>
                                    <p:animClr clrSpc="rgb" dir="cw">
                                      <p:cBhvr>
                                        <p:cTn id="111" dur="2000" fill="hold"/>
                                        <p:tgtEl>
                                          <p:spTgt spid="40"/>
                                        </p:tgtEl>
                                        <p:attrNameLst>
                                          <p:attrName>fillcolor</p:attrName>
                                        </p:attrNameLst>
                                      </p:cBhvr>
                                      <p:to>
                                        <a:srgbClr val="002060"/>
                                      </p:to>
                                    </p:animClr>
                                    <p:set>
                                      <p:cBhvr>
                                        <p:cTn id="112" dur="2000" fill="hold"/>
                                        <p:tgtEl>
                                          <p:spTgt spid="40"/>
                                        </p:tgtEl>
                                        <p:attrNameLst>
                                          <p:attrName>fill.type</p:attrName>
                                        </p:attrNameLst>
                                      </p:cBhvr>
                                      <p:to>
                                        <p:strVal val="solid"/>
                                      </p:to>
                                    </p:set>
                                    <p:set>
                                      <p:cBhvr>
                                        <p:cTn id="113" dur="2000" fill="hold"/>
                                        <p:tgtEl>
                                          <p:spTgt spid="40"/>
                                        </p:tgtEl>
                                        <p:attrNameLst>
                                          <p:attrName>fill.on</p:attrName>
                                        </p:attrNameLst>
                                      </p:cBhvr>
                                      <p:to>
                                        <p:strVal val="true"/>
                                      </p:to>
                                    </p:set>
                                  </p:childTnLst>
                                </p:cTn>
                              </p:par>
                            </p:childTnLst>
                          </p:cTn>
                        </p:par>
                      </p:childTnLst>
                    </p:cTn>
                  </p:par>
                </p:childTnLst>
              </p:cTn>
              <p:nextCondLst>
                <p:cond evt="onClick" delay="0">
                  <p:tgtEl>
                    <p:spTgt spid="40"/>
                  </p:tgtEl>
                </p:cond>
              </p:nextCondLst>
            </p:seq>
            <p:seq concurrent="1" nextAc="seek">
              <p:cTn id="114" restart="whenNotActive" fill="hold" evtFilter="cancelBubble" nodeType="interactiveSeq">
                <p:stCondLst>
                  <p:cond evt="onClick" delay="0">
                    <p:tgtEl>
                      <p:spTgt spid="41"/>
                    </p:tgtEl>
                  </p:cond>
                </p:stCondLst>
                <p:endSync evt="end" delay="0">
                  <p:rtn val="all"/>
                </p:endSync>
                <p:childTnLst>
                  <p:par>
                    <p:cTn id="115" fill="hold" nodeType="clickPar">
                      <p:stCondLst>
                        <p:cond delay="0"/>
                      </p:stCondLst>
                      <p:childTnLst>
                        <p:par>
                          <p:cTn id="116" fill="hold" nodeType="withGroup">
                            <p:stCondLst>
                              <p:cond delay="0"/>
                            </p:stCondLst>
                            <p:childTnLst>
                              <p:par>
                                <p:cTn id="117" presetID="1" presetClass="emph" presetSubtype="2" fill="hold" nodeType="clickEffect">
                                  <p:stCondLst>
                                    <p:cond delay="0"/>
                                  </p:stCondLst>
                                  <p:childTnLst>
                                    <p:animClr clrSpc="rgb" dir="cw">
                                      <p:cBhvr>
                                        <p:cTn id="118" dur="2000" fill="hold"/>
                                        <p:tgtEl>
                                          <p:spTgt spid="41"/>
                                        </p:tgtEl>
                                        <p:attrNameLst>
                                          <p:attrName>fillcolor</p:attrName>
                                        </p:attrNameLst>
                                      </p:cBhvr>
                                      <p:to>
                                        <a:srgbClr val="002060"/>
                                      </p:to>
                                    </p:animClr>
                                    <p:set>
                                      <p:cBhvr>
                                        <p:cTn id="119" dur="2000" fill="hold"/>
                                        <p:tgtEl>
                                          <p:spTgt spid="41"/>
                                        </p:tgtEl>
                                        <p:attrNameLst>
                                          <p:attrName>fill.type</p:attrName>
                                        </p:attrNameLst>
                                      </p:cBhvr>
                                      <p:to>
                                        <p:strVal val="solid"/>
                                      </p:to>
                                    </p:set>
                                    <p:set>
                                      <p:cBhvr>
                                        <p:cTn id="120" dur="2000" fill="hold"/>
                                        <p:tgtEl>
                                          <p:spTgt spid="41"/>
                                        </p:tgtEl>
                                        <p:attrNameLst>
                                          <p:attrName>fill.on</p:attrName>
                                        </p:attrNameLst>
                                      </p:cBhvr>
                                      <p:to>
                                        <p:strVal val="true"/>
                                      </p:to>
                                    </p:set>
                                  </p:childTnLst>
                                </p:cTn>
                              </p:par>
                            </p:childTnLst>
                          </p:cTn>
                        </p:par>
                      </p:childTnLst>
                    </p:cTn>
                  </p:par>
                </p:childTnLst>
              </p:cTn>
              <p:nextCondLst>
                <p:cond evt="onClick" delay="0">
                  <p:tgtEl>
                    <p:spTgt spid="41"/>
                  </p:tgtEl>
                </p:cond>
              </p:nextCondLst>
            </p:seq>
            <p:seq concurrent="1" nextAc="seek">
              <p:cTn id="121" restart="whenNotActive" fill="hold" evtFilter="cancelBubble" nodeType="interactiveSeq">
                <p:stCondLst>
                  <p:cond evt="onClick" delay="0">
                    <p:tgtEl>
                      <p:spTgt spid="42"/>
                    </p:tgtEl>
                  </p:cond>
                </p:stCondLst>
                <p:endSync evt="end" delay="0">
                  <p:rtn val="all"/>
                </p:endSync>
                <p:childTnLst>
                  <p:par>
                    <p:cTn id="122" fill="hold" nodeType="clickPar">
                      <p:stCondLst>
                        <p:cond delay="0"/>
                      </p:stCondLst>
                      <p:childTnLst>
                        <p:par>
                          <p:cTn id="123" fill="hold" nodeType="withGroup">
                            <p:stCondLst>
                              <p:cond delay="0"/>
                            </p:stCondLst>
                            <p:childTnLst>
                              <p:par>
                                <p:cTn id="124" presetID="1" presetClass="emph" presetSubtype="2" fill="hold" nodeType="clickEffect">
                                  <p:stCondLst>
                                    <p:cond delay="0"/>
                                  </p:stCondLst>
                                  <p:childTnLst>
                                    <p:animClr clrSpc="rgb" dir="cw">
                                      <p:cBhvr>
                                        <p:cTn id="125" dur="2000" fill="hold"/>
                                        <p:tgtEl>
                                          <p:spTgt spid="42"/>
                                        </p:tgtEl>
                                        <p:attrNameLst>
                                          <p:attrName>fillcolor</p:attrName>
                                        </p:attrNameLst>
                                      </p:cBhvr>
                                      <p:to>
                                        <a:srgbClr val="002060"/>
                                      </p:to>
                                    </p:animClr>
                                    <p:set>
                                      <p:cBhvr>
                                        <p:cTn id="126" dur="2000" fill="hold"/>
                                        <p:tgtEl>
                                          <p:spTgt spid="42"/>
                                        </p:tgtEl>
                                        <p:attrNameLst>
                                          <p:attrName>fill.type</p:attrName>
                                        </p:attrNameLst>
                                      </p:cBhvr>
                                      <p:to>
                                        <p:strVal val="solid"/>
                                      </p:to>
                                    </p:set>
                                    <p:set>
                                      <p:cBhvr>
                                        <p:cTn id="127" dur="2000" fill="hold"/>
                                        <p:tgtEl>
                                          <p:spTgt spid="42"/>
                                        </p:tgtEl>
                                        <p:attrNameLst>
                                          <p:attrName>fill.on</p:attrName>
                                        </p:attrNameLst>
                                      </p:cBhvr>
                                      <p:to>
                                        <p:strVal val="true"/>
                                      </p:to>
                                    </p:set>
                                  </p:childTnLst>
                                </p:cTn>
                              </p:par>
                            </p:childTnLst>
                          </p:cTn>
                        </p:par>
                      </p:childTnLst>
                    </p:cTn>
                  </p:par>
                </p:childTnLst>
              </p:cTn>
              <p:nextCondLst>
                <p:cond evt="onClick" delay="0">
                  <p:tgtEl>
                    <p:spTgt spid="42"/>
                  </p:tgtEl>
                </p:cond>
              </p:nextCondLst>
            </p:seq>
            <p:seq concurrent="1" nextAc="seek">
              <p:cTn id="128" restart="whenNotActive" fill="hold" evtFilter="cancelBubble" nodeType="interactiveSeq">
                <p:stCondLst>
                  <p:cond evt="onClick" delay="0">
                    <p:tgtEl>
                      <p:spTgt spid="43"/>
                    </p:tgtEl>
                  </p:cond>
                </p:stCondLst>
                <p:endSync evt="end" delay="0">
                  <p:rtn val="all"/>
                </p:endSync>
                <p:childTnLst>
                  <p:par>
                    <p:cTn id="129" fill="hold" nodeType="clickPar">
                      <p:stCondLst>
                        <p:cond delay="0"/>
                      </p:stCondLst>
                      <p:childTnLst>
                        <p:par>
                          <p:cTn id="130" fill="hold" nodeType="withGroup">
                            <p:stCondLst>
                              <p:cond delay="0"/>
                            </p:stCondLst>
                            <p:childTnLst>
                              <p:par>
                                <p:cTn id="131" presetID="1" presetClass="emph" presetSubtype="2" fill="hold" nodeType="clickEffect">
                                  <p:stCondLst>
                                    <p:cond delay="0"/>
                                  </p:stCondLst>
                                  <p:childTnLst>
                                    <p:animClr clrSpc="rgb" dir="cw">
                                      <p:cBhvr>
                                        <p:cTn id="132" dur="2000" fill="hold"/>
                                        <p:tgtEl>
                                          <p:spTgt spid="43"/>
                                        </p:tgtEl>
                                        <p:attrNameLst>
                                          <p:attrName>fillcolor</p:attrName>
                                        </p:attrNameLst>
                                      </p:cBhvr>
                                      <p:to>
                                        <a:srgbClr val="002060"/>
                                      </p:to>
                                    </p:animClr>
                                    <p:set>
                                      <p:cBhvr>
                                        <p:cTn id="133" dur="2000" fill="hold"/>
                                        <p:tgtEl>
                                          <p:spTgt spid="43"/>
                                        </p:tgtEl>
                                        <p:attrNameLst>
                                          <p:attrName>fill.type</p:attrName>
                                        </p:attrNameLst>
                                      </p:cBhvr>
                                      <p:to>
                                        <p:strVal val="solid"/>
                                      </p:to>
                                    </p:set>
                                    <p:set>
                                      <p:cBhvr>
                                        <p:cTn id="134" dur="2000" fill="hold"/>
                                        <p:tgtEl>
                                          <p:spTgt spid="43"/>
                                        </p:tgtEl>
                                        <p:attrNameLst>
                                          <p:attrName>fill.on</p:attrName>
                                        </p:attrNameLst>
                                      </p:cBhvr>
                                      <p:to>
                                        <p:strVal val="true"/>
                                      </p:to>
                                    </p:set>
                                  </p:childTnLst>
                                </p:cTn>
                              </p:par>
                            </p:childTnLst>
                          </p:cTn>
                        </p:par>
                      </p:childTnLst>
                    </p:cTn>
                  </p:par>
                </p:childTnLst>
              </p:cTn>
              <p:nextCondLst>
                <p:cond evt="onClick" delay="0">
                  <p:tgtEl>
                    <p:spTgt spid="43"/>
                  </p:tgtEl>
                </p:cond>
              </p:nextCondLst>
            </p:seq>
            <p:seq concurrent="1" nextAc="seek">
              <p:cTn id="135" restart="whenNotActive" fill="hold" evtFilter="cancelBubble" nodeType="interactiveSeq">
                <p:stCondLst>
                  <p:cond evt="onClick" delay="0">
                    <p:tgtEl>
                      <p:spTgt spid="44"/>
                    </p:tgtEl>
                  </p:cond>
                </p:stCondLst>
                <p:endSync evt="end" delay="0">
                  <p:rtn val="all"/>
                </p:endSync>
                <p:childTnLst>
                  <p:par>
                    <p:cTn id="136" fill="hold" nodeType="clickPar">
                      <p:stCondLst>
                        <p:cond delay="0"/>
                      </p:stCondLst>
                      <p:childTnLst>
                        <p:par>
                          <p:cTn id="137" fill="hold" nodeType="withGroup">
                            <p:stCondLst>
                              <p:cond delay="0"/>
                            </p:stCondLst>
                            <p:childTnLst>
                              <p:par>
                                <p:cTn id="138" presetID="1" presetClass="emph" presetSubtype="2" fill="hold" nodeType="clickEffect">
                                  <p:stCondLst>
                                    <p:cond delay="0"/>
                                  </p:stCondLst>
                                  <p:childTnLst>
                                    <p:animClr clrSpc="rgb" dir="cw">
                                      <p:cBhvr>
                                        <p:cTn id="139" dur="2000" fill="hold"/>
                                        <p:tgtEl>
                                          <p:spTgt spid="44"/>
                                        </p:tgtEl>
                                        <p:attrNameLst>
                                          <p:attrName>fillcolor</p:attrName>
                                        </p:attrNameLst>
                                      </p:cBhvr>
                                      <p:to>
                                        <a:srgbClr val="002060"/>
                                      </p:to>
                                    </p:animClr>
                                    <p:set>
                                      <p:cBhvr>
                                        <p:cTn id="140" dur="2000" fill="hold"/>
                                        <p:tgtEl>
                                          <p:spTgt spid="44"/>
                                        </p:tgtEl>
                                        <p:attrNameLst>
                                          <p:attrName>fill.type</p:attrName>
                                        </p:attrNameLst>
                                      </p:cBhvr>
                                      <p:to>
                                        <p:strVal val="solid"/>
                                      </p:to>
                                    </p:set>
                                    <p:set>
                                      <p:cBhvr>
                                        <p:cTn id="141" dur="2000" fill="hold"/>
                                        <p:tgtEl>
                                          <p:spTgt spid="44"/>
                                        </p:tgtEl>
                                        <p:attrNameLst>
                                          <p:attrName>fill.on</p:attrName>
                                        </p:attrNameLst>
                                      </p:cBhvr>
                                      <p:to>
                                        <p:strVal val="true"/>
                                      </p:to>
                                    </p:set>
                                  </p:childTnLst>
                                </p:cTn>
                              </p:par>
                            </p:childTnLst>
                          </p:cTn>
                        </p:par>
                      </p:childTnLst>
                    </p:cTn>
                  </p:par>
                </p:childTnLst>
              </p:cTn>
              <p:nextCondLst>
                <p:cond evt="onClick" delay="0">
                  <p:tgtEl>
                    <p:spTgt spid="44"/>
                  </p:tgtEl>
                </p:cond>
              </p:nextCondLst>
            </p:seq>
            <p:seq concurrent="1" nextAc="seek">
              <p:cTn id="142" restart="whenNotActive" fill="hold" evtFilter="cancelBubble" nodeType="interactiveSeq">
                <p:stCondLst>
                  <p:cond evt="onClick" delay="0">
                    <p:tgtEl>
                      <p:spTgt spid="45"/>
                    </p:tgtEl>
                  </p:cond>
                </p:stCondLst>
                <p:endSync evt="end" delay="0">
                  <p:rtn val="all"/>
                </p:endSync>
                <p:childTnLst>
                  <p:par>
                    <p:cTn id="143" fill="hold" nodeType="clickPar">
                      <p:stCondLst>
                        <p:cond delay="0"/>
                      </p:stCondLst>
                      <p:childTnLst>
                        <p:par>
                          <p:cTn id="144" fill="hold" nodeType="withGroup">
                            <p:stCondLst>
                              <p:cond delay="0"/>
                            </p:stCondLst>
                            <p:childTnLst>
                              <p:par>
                                <p:cTn id="145" presetID="1" presetClass="emph" presetSubtype="2" fill="hold" nodeType="clickEffect">
                                  <p:stCondLst>
                                    <p:cond delay="0"/>
                                  </p:stCondLst>
                                  <p:childTnLst>
                                    <p:animClr clrSpc="rgb" dir="cw">
                                      <p:cBhvr>
                                        <p:cTn id="146" dur="2000" fill="hold"/>
                                        <p:tgtEl>
                                          <p:spTgt spid="45"/>
                                        </p:tgtEl>
                                        <p:attrNameLst>
                                          <p:attrName>fillcolor</p:attrName>
                                        </p:attrNameLst>
                                      </p:cBhvr>
                                      <p:to>
                                        <a:srgbClr val="002060"/>
                                      </p:to>
                                    </p:animClr>
                                    <p:set>
                                      <p:cBhvr>
                                        <p:cTn id="147" dur="2000" fill="hold"/>
                                        <p:tgtEl>
                                          <p:spTgt spid="45"/>
                                        </p:tgtEl>
                                        <p:attrNameLst>
                                          <p:attrName>fill.type</p:attrName>
                                        </p:attrNameLst>
                                      </p:cBhvr>
                                      <p:to>
                                        <p:strVal val="solid"/>
                                      </p:to>
                                    </p:set>
                                    <p:set>
                                      <p:cBhvr>
                                        <p:cTn id="148" dur="2000" fill="hold"/>
                                        <p:tgtEl>
                                          <p:spTgt spid="45"/>
                                        </p:tgtEl>
                                        <p:attrNameLst>
                                          <p:attrName>fill.on</p:attrName>
                                        </p:attrNameLst>
                                      </p:cBhvr>
                                      <p:to>
                                        <p:strVal val="true"/>
                                      </p:to>
                                    </p:set>
                                  </p:childTnLst>
                                </p:cTn>
                              </p:par>
                            </p:childTnLst>
                          </p:cTn>
                        </p:par>
                      </p:childTnLst>
                    </p:cTn>
                  </p:par>
                </p:childTnLst>
              </p:cTn>
              <p:nextCondLst>
                <p:cond evt="onClick" delay="0">
                  <p:tgtEl>
                    <p:spTgt spid="45"/>
                  </p:tgtEl>
                </p:cond>
              </p:nextCondLst>
            </p:seq>
            <p:seq concurrent="1" nextAc="seek">
              <p:cTn id="149" restart="whenNotActive" fill="hold" evtFilter="cancelBubble" nodeType="interactiveSeq">
                <p:stCondLst>
                  <p:cond evt="onClick" delay="0">
                    <p:tgtEl>
                      <p:spTgt spid="46"/>
                    </p:tgtEl>
                  </p:cond>
                </p:stCondLst>
                <p:endSync evt="end" delay="0">
                  <p:rtn val="all"/>
                </p:endSync>
                <p:childTnLst>
                  <p:par>
                    <p:cTn id="150" fill="hold" nodeType="clickPar">
                      <p:stCondLst>
                        <p:cond delay="0"/>
                      </p:stCondLst>
                      <p:childTnLst>
                        <p:par>
                          <p:cTn id="151" fill="hold" nodeType="withGroup">
                            <p:stCondLst>
                              <p:cond delay="0"/>
                            </p:stCondLst>
                            <p:childTnLst>
                              <p:par>
                                <p:cTn id="152" presetID="1" presetClass="emph" presetSubtype="2" fill="hold" nodeType="clickEffect">
                                  <p:stCondLst>
                                    <p:cond delay="0"/>
                                  </p:stCondLst>
                                  <p:childTnLst>
                                    <p:animClr clrSpc="rgb" dir="cw">
                                      <p:cBhvr>
                                        <p:cTn id="153" dur="2000" fill="hold"/>
                                        <p:tgtEl>
                                          <p:spTgt spid="46"/>
                                        </p:tgtEl>
                                        <p:attrNameLst>
                                          <p:attrName>fillcolor</p:attrName>
                                        </p:attrNameLst>
                                      </p:cBhvr>
                                      <p:to>
                                        <a:srgbClr val="002060"/>
                                      </p:to>
                                    </p:animClr>
                                    <p:set>
                                      <p:cBhvr>
                                        <p:cTn id="154" dur="2000" fill="hold"/>
                                        <p:tgtEl>
                                          <p:spTgt spid="46"/>
                                        </p:tgtEl>
                                        <p:attrNameLst>
                                          <p:attrName>fill.type</p:attrName>
                                        </p:attrNameLst>
                                      </p:cBhvr>
                                      <p:to>
                                        <p:strVal val="solid"/>
                                      </p:to>
                                    </p:set>
                                    <p:set>
                                      <p:cBhvr>
                                        <p:cTn id="155" dur="2000" fill="hold"/>
                                        <p:tgtEl>
                                          <p:spTgt spid="46"/>
                                        </p:tgtEl>
                                        <p:attrNameLst>
                                          <p:attrName>fill.on</p:attrName>
                                        </p:attrNameLst>
                                      </p:cBhvr>
                                      <p:to>
                                        <p:strVal val="true"/>
                                      </p:to>
                                    </p:set>
                                  </p:childTnLst>
                                </p:cTn>
                              </p:par>
                            </p:childTnLst>
                          </p:cTn>
                        </p:par>
                      </p:childTnLst>
                    </p:cTn>
                  </p:par>
                </p:childTnLst>
              </p:cTn>
              <p:nextCondLst>
                <p:cond evt="onClick" delay="0">
                  <p:tgtEl>
                    <p:spTgt spid="46"/>
                  </p:tgtEl>
                </p:cond>
              </p:nextCondLst>
            </p:seq>
            <p:seq concurrent="1" nextAc="seek">
              <p:cTn id="156" restart="whenNotActive" fill="hold" evtFilter="cancelBubble" nodeType="interactiveSeq">
                <p:stCondLst>
                  <p:cond evt="onClick" delay="0">
                    <p:tgtEl>
                      <p:spTgt spid="47"/>
                    </p:tgtEl>
                  </p:cond>
                </p:stCondLst>
                <p:endSync evt="end" delay="0">
                  <p:rtn val="all"/>
                </p:endSync>
                <p:childTnLst>
                  <p:par>
                    <p:cTn id="157" fill="hold" nodeType="clickPar">
                      <p:stCondLst>
                        <p:cond delay="0"/>
                      </p:stCondLst>
                      <p:childTnLst>
                        <p:par>
                          <p:cTn id="158" fill="hold" nodeType="withGroup">
                            <p:stCondLst>
                              <p:cond delay="0"/>
                            </p:stCondLst>
                            <p:childTnLst>
                              <p:par>
                                <p:cTn id="159" presetID="1" presetClass="emph" presetSubtype="2" fill="hold" nodeType="clickEffect">
                                  <p:stCondLst>
                                    <p:cond delay="0"/>
                                  </p:stCondLst>
                                  <p:childTnLst>
                                    <p:animClr clrSpc="rgb" dir="cw">
                                      <p:cBhvr>
                                        <p:cTn id="160" dur="2000" fill="hold"/>
                                        <p:tgtEl>
                                          <p:spTgt spid="47"/>
                                        </p:tgtEl>
                                        <p:attrNameLst>
                                          <p:attrName>fillcolor</p:attrName>
                                        </p:attrNameLst>
                                      </p:cBhvr>
                                      <p:to>
                                        <a:srgbClr val="002060"/>
                                      </p:to>
                                    </p:animClr>
                                    <p:set>
                                      <p:cBhvr>
                                        <p:cTn id="161" dur="2000" fill="hold"/>
                                        <p:tgtEl>
                                          <p:spTgt spid="47"/>
                                        </p:tgtEl>
                                        <p:attrNameLst>
                                          <p:attrName>fill.type</p:attrName>
                                        </p:attrNameLst>
                                      </p:cBhvr>
                                      <p:to>
                                        <p:strVal val="solid"/>
                                      </p:to>
                                    </p:set>
                                    <p:set>
                                      <p:cBhvr>
                                        <p:cTn id="162" dur="2000" fill="hold"/>
                                        <p:tgtEl>
                                          <p:spTgt spid="47"/>
                                        </p:tgtEl>
                                        <p:attrNameLst>
                                          <p:attrName>fill.on</p:attrName>
                                        </p:attrNameLst>
                                      </p:cBhvr>
                                      <p:to>
                                        <p:strVal val="true"/>
                                      </p:to>
                                    </p:set>
                                  </p:childTnLst>
                                </p:cTn>
                              </p:par>
                            </p:childTnLst>
                          </p:cTn>
                        </p:par>
                      </p:childTnLst>
                    </p:cTn>
                  </p:par>
                </p:childTnLst>
              </p:cTn>
              <p:nextCondLst>
                <p:cond evt="onClick" delay="0">
                  <p:tgtEl>
                    <p:spTgt spid="47"/>
                  </p:tgtEl>
                </p:cond>
              </p:nextCondLst>
            </p:seq>
            <p:seq concurrent="1" nextAc="seek">
              <p:cTn id="163" restart="whenNotActive" fill="hold" evtFilter="cancelBubble" nodeType="interactiveSeq">
                <p:stCondLst>
                  <p:cond evt="onClick" delay="0">
                    <p:tgtEl>
                      <p:spTgt spid="48"/>
                    </p:tgtEl>
                  </p:cond>
                </p:stCondLst>
                <p:endSync evt="end" delay="0">
                  <p:rtn val="all"/>
                </p:endSync>
                <p:childTnLst>
                  <p:par>
                    <p:cTn id="164" fill="hold" nodeType="clickPar">
                      <p:stCondLst>
                        <p:cond delay="0"/>
                      </p:stCondLst>
                      <p:childTnLst>
                        <p:par>
                          <p:cTn id="165" fill="hold" nodeType="withGroup">
                            <p:stCondLst>
                              <p:cond delay="0"/>
                            </p:stCondLst>
                            <p:childTnLst>
                              <p:par>
                                <p:cTn id="166" presetID="1" presetClass="emph" presetSubtype="2" fill="hold" nodeType="clickEffect">
                                  <p:stCondLst>
                                    <p:cond delay="0"/>
                                  </p:stCondLst>
                                  <p:childTnLst>
                                    <p:animClr clrSpc="rgb" dir="cw">
                                      <p:cBhvr>
                                        <p:cTn id="167" dur="2000" fill="hold"/>
                                        <p:tgtEl>
                                          <p:spTgt spid="48"/>
                                        </p:tgtEl>
                                        <p:attrNameLst>
                                          <p:attrName>fillcolor</p:attrName>
                                        </p:attrNameLst>
                                      </p:cBhvr>
                                      <p:to>
                                        <a:srgbClr val="002060"/>
                                      </p:to>
                                    </p:animClr>
                                    <p:set>
                                      <p:cBhvr>
                                        <p:cTn id="168" dur="2000" fill="hold"/>
                                        <p:tgtEl>
                                          <p:spTgt spid="48"/>
                                        </p:tgtEl>
                                        <p:attrNameLst>
                                          <p:attrName>fill.type</p:attrName>
                                        </p:attrNameLst>
                                      </p:cBhvr>
                                      <p:to>
                                        <p:strVal val="solid"/>
                                      </p:to>
                                    </p:set>
                                    <p:set>
                                      <p:cBhvr>
                                        <p:cTn id="169" dur="2000" fill="hold"/>
                                        <p:tgtEl>
                                          <p:spTgt spid="48"/>
                                        </p:tgtEl>
                                        <p:attrNameLst>
                                          <p:attrName>fill.on</p:attrName>
                                        </p:attrNameLst>
                                      </p:cBhvr>
                                      <p:to>
                                        <p:strVal val="true"/>
                                      </p:to>
                                    </p:set>
                                  </p:childTnLst>
                                </p:cTn>
                              </p:par>
                            </p:childTnLst>
                          </p:cTn>
                        </p:par>
                      </p:childTnLst>
                    </p:cTn>
                  </p:par>
                </p:childTnLst>
              </p:cTn>
              <p:nextCondLst>
                <p:cond evt="onClick" delay="0">
                  <p:tgtEl>
                    <p:spTgt spid="48"/>
                  </p:tgtEl>
                </p:cond>
              </p:nextCondLst>
            </p:seq>
            <p:seq concurrent="1" nextAc="seek">
              <p:cTn id="170" restart="whenNotActive" fill="hold" evtFilter="cancelBubble" nodeType="interactiveSeq">
                <p:stCondLst>
                  <p:cond evt="onClick" delay="0">
                    <p:tgtEl>
                      <p:spTgt spid="49"/>
                    </p:tgtEl>
                  </p:cond>
                </p:stCondLst>
                <p:endSync evt="end" delay="0">
                  <p:rtn val="all"/>
                </p:endSync>
                <p:childTnLst>
                  <p:par>
                    <p:cTn id="171" fill="hold" nodeType="clickPar">
                      <p:stCondLst>
                        <p:cond delay="0"/>
                      </p:stCondLst>
                      <p:childTnLst>
                        <p:par>
                          <p:cTn id="172" fill="hold" nodeType="withGroup">
                            <p:stCondLst>
                              <p:cond delay="0"/>
                            </p:stCondLst>
                            <p:childTnLst>
                              <p:par>
                                <p:cTn id="173" presetID="1" presetClass="emph" presetSubtype="2" fill="hold" nodeType="clickEffect">
                                  <p:stCondLst>
                                    <p:cond delay="0"/>
                                  </p:stCondLst>
                                  <p:childTnLst>
                                    <p:animClr clrSpc="rgb" dir="cw">
                                      <p:cBhvr>
                                        <p:cTn id="174" dur="2000" fill="hold"/>
                                        <p:tgtEl>
                                          <p:spTgt spid="49"/>
                                        </p:tgtEl>
                                        <p:attrNameLst>
                                          <p:attrName>fillcolor</p:attrName>
                                        </p:attrNameLst>
                                      </p:cBhvr>
                                      <p:to>
                                        <a:srgbClr val="002060"/>
                                      </p:to>
                                    </p:animClr>
                                    <p:set>
                                      <p:cBhvr>
                                        <p:cTn id="175" dur="2000" fill="hold"/>
                                        <p:tgtEl>
                                          <p:spTgt spid="49"/>
                                        </p:tgtEl>
                                        <p:attrNameLst>
                                          <p:attrName>fill.type</p:attrName>
                                        </p:attrNameLst>
                                      </p:cBhvr>
                                      <p:to>
                                        <p:strVal val="solid"/>
                                      </p:to>
                                    </p:set>
                                    <p:set>
                                      <p:cBhvr>
                                        <p:cTn id="176" dur="2000" fill="hold"/>
                                        <p:tgtEl>
                                          <p:spTgt spid="49"/>
                                        </p:tgtEl>
                                        <p:attrNameLst>
                                          <p:attrName>fill.on</p:attrName>
                                        </p:attrNameLst>
                                      </p:cBhvr>
                                      <p:to>
                                        <p:strVal val="true"/>
                                      </p:to>
                                    </p:set>
                                  </p:childTnLst>
                                </p:cTn>
                              </p:par>
                            </p:childTnLst>
                          </p:cTn>
                        </p:par>
                      </p:childTnLst>
                    </p:cTn>
                  </p:par>
                </p:childTnLst>
              </p:cTn>
              <p:nextCondLst>
                <p:cond evt="onClick" delay="0">
                  <p:tgtEl>
                    <p:spTgt spid="49"/>
                  </p:tgtEl>
                </p:cond>
              </p:nextCondLst>
            </p:seq>
            <p:seq concurrent="1" nextAc="seek">
              <p:cTn id="177" restart="whenNotActive" fill="hold" evtFilter="cancelBubble" nodeType="interactiveSeq">
                <p:stCondLst>
                  <p:cond evt="onClick" delay="0">
                    <p:tgtEl>
                      <p:spTgt spid="50"/>
                    </p:tgtEl>
                  </p:cond>
                </p:stCondLst>
                <p:endSync evt="end" delay="0">
                  <p:rtn val="all"/>
                </p:endSync>
                <p:childTnLst>
                  <p:par>
                    <p:cTn id="178" fill="hold" nodeType="clickPar">
                      <p:stCondLst>
                        <p:cond delay="0"/>
                      </p:stCondLst>
                      <p:childTnLst>
                        <p:par>
                          <p:cTn id="179" fill="hold" nodeType="withGroup">
                            <p:stCondLst>
                              <p:cond delay="0"/>
                            </p:stCondLst>
                            <p:childTnLst>
                              <p:par>
                                <p:cTn id="180" presetID="1" presetClass="emph" presetSubtype="2" fill="hold" nodeType="clickEffect">
                                  <p:stCondLst>
                                    <p:cond delay="0"/>
                                  </p:stCondLst>
                                  <p:childTnLst>
                                    <p:animClr clrSpc="rgb" dir="cw">
                                      <p:cBhvr>
                                        <p:cTn id="181" dur="2000" fill="hold"/>
                                        <p:tgtEl>
                                          <p:spTgt spid="50"/>
                                        </p:tgtEl>
                                        <p:attrNameLst>
                                          <p:attrName>fillcolor</p:attrName>
                                        </p:attrNameLst>
                                      </p:cBhvr>
                                      <p:to>
                                        <a:srgbClr val="002060"/>
                                      </p:to>
                                    </p:animClr>
                                    <p:set>
                                      <p:cBhvr>
                                        <p:cTn id="182" dur="2000" fill="hold"/>
                                        <p:tgtEl>
                                          <p:spTgt spid="50"/>
                                        </p:tgtEl>
                                        <p:attrNameLst>
                                          <p:attrName>fill.type</p:attrName>
                                        </p:attrNameLst>
                                      </p:cBhvr>
                                      <p:to>
                                        <p:strVal val="solid"/>
                                      </p:to>
                                    </p:set>
                                    <p:set>
                                      <p:cBhvr>
                                        <p:cTn id="183" dur="2000" fill="hold"/>
                                        <p:tgtEl>
                                          <p:spTgt spid="50"/>
                                        </p:tgtEl>
                                        <p:attrNameLst>
                                          <p:attrName>fill.on</p:attrName>
                                        </p:attrNameLst>
                                      </p:cBhvr>
                                      <p:to>
                                        <p:strVal val="true"/>
                                      </p:to>
                                    </p:set>
                                  </p:childTnLst>
                                </p:cTn>
                              </p:par>
                            </p:childTnLst>
                          </p:cTn>
                        </p:par>
                      </p:childTnLst>
                    </p:cTn>
                  </p:par>
                </p:childTnLst>
              </p:cTn>
              <p:nextCondLst>
                <p:cond evt="onClick" delay="0">
                  <p:tgtEl>
                    <p:spTgt spid="50"/>
                  </p:tgtEl>
                </p:cond>
              </p:nextCondLst>
            </p:seq>
            <p:seq concurrent="1" nextAc="seek">
              <p:cTn id="184" restart="whenNotActive" fill="hold" evtFilter="cancelBubble" nodeType="interactiveSeq">
                <p:stCondLst>
                  <p:cond evt="onClick" delay="0">
                    <p:tgtEl>
                      <p:spTgt spid="51"/>
                    </p:tgtEl>
                  </p:cond>
                </p:stCondLst>
                <p:endSync evt="end" delay="0">
                  <p:rtn val="all"/>
                </p:endSync>
                <p:childTnLst>
                  <p:par>
                    <p:cTn id="185" fill="hold" nodeType="clickPar">
                      <p:stCondLst>
                        <p:cond delay="0"/>
                      </p:stCondLst>
                      <p:childTnLst>
                        <p:par>
                          <p:cTn id="186" fill="hold" nodeType="withGroup">
                            <p:stCondLst>
                              <p:cond delay="0"/>
                            </p:stCondLst>
                            <p:childTnLst>
                              <p:par>
                                <p:cTn id="187" presetID="1" presetClass="emph" presetSubtype="2" fill="hold" nodeType="clickEffect">
                                  <p:stCondLst>
                                    <p:cond delay="0"/>
                                  </p:stCondLst>
                                  <p:childTnLst>
                                    <p:animClr clrSpc="rgb" dir="cw">
                                      <p:cBhvr>
                                        <p:cTn id="188" dur="2000" fill="hold"/>
                                        <p:tgtEl>
                                          <p:spTgt spid="51"/>
                                        </p:tgtEl>
                                        <p:attrNameLst>
                                          <p:attrName>fillcolor</p:attrName>
                                        </p:attrNameLst>
                                      </p:cBhvr>
                                      <p:to>
                                        <a:srgbClr val="002060"/>
                                      </p:to>
                                    </p:animClr>
                                    <p:set>
                                      <p:cBhvr>
                                        <p:cTn id="189" dur="2000" fill="hold"/>
                                        <p:tgtEl>
                                          <p:spTgt spid="51"/>
                                        </p:tgtEl>
                                        <p:attrNameLst>
                                          <p:attrName>fill.type</p:attrName>
                                        </p:attrNameLst>
                                      </p:cBhvr>
                                      <p:to>
                                        <p:strVal val="solid"/>
                                      </p:to>
                                    </p:set>
                                    <p:set>
                                      <p:cBhvr>
                                        <p:cTn id="190" dur="2000" fill="hold"/>
                                        <p:tgtEl>
                                          <p:spTgt spid="51"/>
                                        </p:tgtEl>
                                        <p:attrNameLst>
                                          <p:attrName>fill.on</p:attrName>
                                        </p:attrNameLst>
                                      </p:cBhvr>
                                      <p:to>
                                        <p:strVal val="true"/>
                                      </p:to>
                                    </p:set>
                                  </p:childTnLst>
                                </p:cTn>
                              </p:par>
                            </p:childTnLst>
                          </p:cTn>
                        </p:par>
                      </p:childTnLst>
                    </p:cTn>
                  </p:par>
                </p:childTnLst>
              </p:cTn>
              <p:nextCondLst>
                <p:cond evt="onClick" delay="0">
                  <p:tgtEl>
                    <p:spTgt spid="51"/>
                  </p:tgtEl>
                </p:cond>
              </p:nextCondLst>
            </p:seq>
            <p:seq concurrent="1" nextAc="seek">
              <p:cTn id="191" restart="whenNotActive" fill="hold" evtFilter="cancelBubble" nodeType="interactiveSeq">
                <p:stCondLst>
                  <p:cond evt="onClick" delay="0">
                    <p:tgtEl>
                      <p:spTgt spid="52"/>
                    </p:tgtEl>
                  </p:cond>
                </p:stCondLst>
                <p:endSync evt="end" delay="0">
                  <p:rtn val="all"/>
                </p:endSync>
                <p:childTnLst>
                  <p:par>
                    <p:cTn id="192" fill="hold" nodeType="clickPar">
                      <p:stCondLst>
                        <p:cond delay="0"/>
                      </p:stCondLst>
                      <p:childTnLst>
                        <p:par>
                          <p:cTn id="193" fill="hold" nodeType="withGroup">
                            <p:stCondLst>
                              <p:cond delay="0"/>
                            </p:stCondLst>
                            <p:childTnLst>
                              <p:par>
                                <p:cTn id="194" presetID="1" presetClass="emph" presetSubtype="2" fill="hold" nodeType="clickEffect">
                                  <p:stCondLst>
                                    <p:cond delay="0"/>
                                  </p:stCondLst>
                                  <p:childTnLst>
                                    <p:animClr clrSpc="rgb" dir="cw">
                                      <p:cBhvr>
                                        <p:cTn id="195" dur="2000" fill="hold"/>
                                        <p:tgtEl>
                                          <p:spTgt spid="52"/>
                                        </p:tgtEl>
                                        <p:attrNameLst>
                                          <p:attrName>fillcolor</p:attrName>
                                        </p:attrNameLst>
                                      </p:cBhvr>
                                      <p:to>
                                        <a:srgbClr val="002060"/>
                                      </p:to>
                                    </p:animClr>
                                    <p:set>
                                      <p:cBhvr>
                                        <p:cTn id="196" dur="2000" fill="hold"/>
                                        <p:tgtEl>
                                          <p:spTgt spid="52"/>
                                        </p:tgtEl>
                                        <p:attrNameLst>
                                          <p:attrName>fill.type</p:attrName>
                                        </p:attrNameLst>
                                      </p:cBhvr>
                                      <p:to>
                                        <p:strVal val="solid"/>
                                      </p:to>
                                    </p:set>
                                    <p:set>
                                      <p:cBhvr>
                                        <p:cTn id="197" dur="2000" fill="hold"/>
                                        <p:tgtEl>
                                          <p:spTgt spid="52"/>
                                        </p:tgtEl>
                                        <p:attrNameLst>
                                          <p:attrName>fill.on</p:attrName>
                                        </p:attrNameLst>
                                      </p:cBhvr>
                                      <p:to>
                                        <p:strVal val="true"/>
                                      </p:to>
                                    </p:set>
                                  </p:childTnLst>
                                </p:cTn>
                              </p:par>
                            </p:childTnLst>
                          </p:cTn>
                        </p:par>
                      </p:childTnLst>
                    </p:cTn>
                  </p:par>
                </p:childTnLst>
              </p:cTn>
              <p:nextCondLst>
                <p:cond evt="onClick" delay="0">
                  <p:tgtEl>
                    <p:spTgt spid="52"/>
                  </p:tgtEl>
                </p:cond>
              </p:nextCondLst>
            </p:seq>
            <p:seq concurrent="1" nextAc="seek">
              <p:cTn id="198" restart="whenNotActive" fill="hold" evtFilter="cancelBubble" nodeType="interactiveSeq">
                <p:stCondLst>
                  <p:cond evt="onClick" delay="0">
                    <p:tgtEl>
                      <p:spTgt spid="53"/>
                    </p:tgtEl>
                  </p:cond>
                </p:stCondLst>
                <p:endSync evt="end" delay="0">
                  <p:rtn val="all"/>
                </p:endSync>
                <p:childTnLst>
                  <p:par>
                    <p:cTn id="199" fill="hold" nodeType="clickPar">
                      <p:stCondLst>
                        <p:cond delay="0"/>
                      </p:stCondLst>
                      <p:childTnLst>
                        <p:par>
                          <p:cTn id="200" fill="hold" nodeType="withGroup">
                            <p:stCondLst>
                              <p:cond delay="0"/>
                            </p:stCondLst>
                            <p:childTnLst>
                              <p:par>
                                <p:cTn id="201" presetID="1" presetClass="emph" presetSubtype="2" fill="hold" nodeType="clickEffect">
                                  <p:stCondLst>
                                    <p:cond delay="0"/>
                                  </p:stCondLst>
                                  <p:childTnLst>
                                    <p:animClr clrSpc="rgb" dir="cw">
                                      <p:cBhvr>
                                        <p:cTn id="202" dur="2000" fill="hold"/>
                                        <p:tgtEl>
                                          <p:spTgt spid="53"/>
                                        </p:tgtEl>
                                        <p:attrNameLst>
                                          <p:attrName>fillcolor</p:attrName>
                                        </p:attrNameLst>
                                      </p:cBhvr>
                                      <p:to>
                                        <a:srgbClr val="002060"/>
                                      </p:to>
                                    </p:animClr>
                                    <p:set>
                                      <p:cBhvr>
                                        <p:cTn id="203" dur="2000" fill="hold"/>
                                        <p:tgtEl>
                                          <p:spTgt spid="53"/>
                                        </p:tgtEl>
                                        <p:attrNameLst>
                                          <p:attrName>fill.type</p:attrName>
                                        </p:attrNameLst>
                                      </p:cBhvr>
                                      <p:to>
                                        <p:strVal val="solid"/>
                                      </p:to>
                                    </p:set>
                                    <p:set>
                                      <p:cBhvr>
                                        <p:cTn id="204" dur="2000" fill="hold"/>
                                        <p:tgtEl>
                                          <p:spTgt spid="53"/>
                                        </p:tgtEl>
                                        <p:attrNameLst>
                                          <p:attrName>fill.on</p:attrName>
                                        </p:attrNameLst>
                                      </p:cBhvr>
                                      <p:to>
                                        <p:strVal val="true"/>
                                      </p:to>
                                    </p:set>
                                  </p:childTnLst>
                                </p:cTn>
                              </p:par>
                            </p:childTnLst>
                          </p:cTn>
                        </p:par>
                      </p:childTnLst>
                    </p:cTn>
                  </p:par>
                </p:childTnLst>
              </p:cTn>
              <p:nextCondLst>
                <p:cond evt="onClick" delay="0">
                  <p:tgtEl>
                    <p:spTgt spid="53"/>
                  </p:tgtEl>
                </p:cond>
              </p:nextCondLst>
            </p:seq>
            <p:seq concurrent="1" nextAc="seek">
              <p:cTn id="205" restart="whenNotActive" fill="hold" evtFilter="cancelBubble" nodeType="interactiveSeq">
                <p:stCondLst>
                  <p:cond evt="onClick" delay="0">
                    <p:tgtEl>
                      <p:spTgt spid="54"/>
                    </p:tgtEl>
                  </p:cond>
                </p:stCondLst>
                <p:endSync evt="end" delay="0">
                  <p:rtn val="all"/>
                </p:endSync>
                <p:childTnLst>
                  <p:par>
                    <p:cTn id="206" fill="hold" nodeType="clickPar">
                      <p:stCondLst>
                        <p:cond delay="0"/>
                      </p:stCondLst>
                      <p:childTnLst>
                        <p:par>
                          <p:cTn id="207" fill="hold" nodeType="withGroup">
                            <p:stCondLst>
                              <p:cond delay="0"/>
                            </p:stCondLst>
                            <p:childTnLst>
                              <p:par>
                                <p:cTn id="208" presetID="1" presetClass="emph" presetSubtype="2" fill="hold" nodeType="clickEffect">
                                  <p:stCondLst>
                                    <p:cond delay="0"/>
                                  </p:stCondLst>
                                  <p:childTnLst>
                                    <p:animClr clrSpc="rgb" dir="cw">
                                      <p:cBhvr>
                                        <p:cTn id="209" dur="2000" fill="hold"/>
                                        <p:tgtEl>
                                          <p:spTgt spid="54"/>
                                        </p:tgtEl>
                                        <p:attrNameLst>
                                          <p:attrName>fillcolor</p:attrName>
                                        </p:attrNameLst>
                                      </p:cBhvr>
                                      <p:to>
                                        <a:srgbClr val="002060"/>
                                      </p:to>
                                    </p:animClr>
                                    <p:set>
                                      <p:cBhvr>
                                        <p:cTn id="210" dur="2000" fill="hold"/>
                                        <p:tgtEl>
                                          <p:spTgt spid="54"/>
                                        </p:tgtEl>
                                        <p:attrNameLst>
                                          <p:attrName>fill.type</p:attrName>
                                        </p:attrNameLst>
                                      </p:cBhvr>
                                      <p:to>
                                        <p:strVal val="solid"/>
                                      </p:to>
                                    </p:set>
                                    <p:set>
                                      <p:cBhvr>
                                        <p:cTn id="211" dur="2000" fill="hold"/>
                                        <p:tgtEl>
                                          <p:spTgt spid="54"/>
                                        </p:tgtEl>
                                        <p:attrNameLst>
                                          <p:attrName>fill.on</p:attrName>
                                        </p:attrNameLst>
                                      </p:cBhvr>
                                      <p:to>
                                        <p:strVal val="true"/>
                                      </p:to>
                                    </p:set>
                                  </p:childTnLst>
                                </p:cTn>
                              </p:par>
                            </p:childTnLst>
                          </p:cTn>
                        </p:par>
                      </p:childTnLst>
                    </p:cTn>
                  </p:par>
                </p:childTnLst>
              </p:cTn>
              <p:nextCondLst>
                <p:cond evt="onClick" delay="0">
                  <p:tgtEl>
                    <p:spTgt spid="5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The formula for nitrogen monoxide.</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0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54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Times New Roman" pitchFamily="18" charset="0"/>
                <a:ea typeface="+mn-ea"/>
                <a:cs typeface="Times New Roman" pitchFamily="18" charset="0"/>
              </a:rPr>
              <a:t>What is NO?</a:t>
            </a: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23558"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228600" y="60325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sz="4800" dirty="0"/>
              <a:t>The correct name for </a:t>
            </a:r>
            <a:r>
              <a:rPr lang="en-US" sz="4800" dirty="0" err="1" smtClean="0"/>
              <a:t>FeS</a:t>
            </a:r>
            <a:r>
              <a:rPr lang="en-US" sz="4800" baseline="-25000" dirty="0"/>
              <a:t> </a:t>
            </a:r>
            <a:r>
              <a:rPr lang="en-US" sz="4800" dirty="0"/>
              <a:t>is</a:t>
            </a:r>
            <a:endParaRPr lang="en-US" sz="4800" dirty="0">
              <a:solidFill>
                <a:srgbClr val="FFFF00"/>
              </a:solidFill>
              <a:latin typeface="Corbel" charset="0"/>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5400">
                <a:solidFill>
                  <a:srgbClr val="FFFF00"/>
                </a:solidFill>
                <a:latin typeface="Times New Roman" charset="0"/>
                <a:cs typeface="Times New Roman" charset="0"/>
              </a:rPr>
              <a:t>It</a:t>
            </a:r>
            <a:r>
              <a:rPr lang="ja-JP" altLang="en-US" sz="5400">
                <a:solidFill>
                  <a:srgbClr val="FFFF00"/>
                </a:solidFill>
                <a:latin typeface="Times New Roman" charset="0"/>
                <a:cs typeface="Times New Roman" charset="0"/>
              </a:rPr>
              <a:t>’</a:t>
            </a:r>
            <a:r>
              <a:rPr lang="en-US" sz="5400">
                <a:solidFill>
                  <a:srgbClr val="FFFF00"/>
                </a:solidFill>
                <a:latin typeface="Times New Roman" charset="0"/>
                <a:cs typeface="Times New Roman" charset="0"/>
              </a:rPr>
              <a:t>s all in a Name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is Iron </a:t>
            </a:r>
            <a:r>
              <a:rPr lang="en-US" sz="4800" dirty="0" smtClean="0">
                <a:solidFill>
                  <a:srgbClr val="FFFF00"/>
                </a:solidFill>
                <a:latin typeface="+mn-lt"/>
                <a:ea typeface="+mn-ea"/>
                <a:cs typeface="+mn-cs"/>
              </a:rPr>
              <a:t>Sulfide</a:t>
            </a:r>
            <a:r>
              <a:rPr lang="en-US" sz="4800" dirty="0" smtClean="0">
                <a:solidFill>
                  <a:srgbClr val="FFFF00"/>
                </a:solidFill>
                <a:latin typeface="+mn-lt"/>
                <a:ea typeface="+mn-ea"/>
                <a:cs typeface="+mn-cs"/>
              </a:rPr>
              <a:t>?</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23813" y="76200"/>
            <a:ext cx="9144001"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4400">
                <a:solidFill>
                  <a:srgbClr val="FFFF00"/>
                </a:solidFill>
                <a:latin typeface="Times New Roman" charset="0"/>
                <a:cs typeface="Times New Roman" charset="0"/>
              </a:rPr>
              <a:t>It</a:t>
            </a:r>
            <a:r>
              <a:rPr lang="ja-JP" altLang="en-US" sz="4400">
                <a:solidFill>
                  <a:srgbClr val="FFFF00"/>
                </a:solidFill>
                <a:latin typeface="Times New Roman" charset="0"/>
                <a:cs typeface="Times New Roman" charset="0"/>
              </a:rPr>
              <a:t>’</a:t>
            </a:r>
            <a:r>
              <a:rPr lang="en-US" sz="4400">
                <a:solidFill>
                  <a:srgbClr val="FFFF00"/>
                </a:solidFill>
                <a:latin typeface="Times New Roman" charset="0"/>
                <a:cs typeface="Times New Roman" charset="0"/>
              </a:rPr>
              <a:t>s all in a Name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26630"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sz="4800"/>
              <a:t>Sodium is the name of an element and its chemical symbol is…</a:t>
            </a:r>
          </a:p>
          <a:p>
            <a:pPr eaLnBrk="1" hangingPunct="1"/>
            <a:r>
              <a:rPr lang="en-US" sz="4800"/>
              <a:t/>
            </a:r>
            <a:br>
              <a:rPr lang="en-US" sz="4800"/>
            </a:br>
            <a:endParaRPr lang="en-US" sz="4800">
              <a:solidFill>
                <a:srgbClr val="FFFF00"/>
              </a:solidFill>
              <a:latin typeface="Corbel" charset="0"/>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5400">
                <a:solidFill>
                  <a:srgbClr val="FFFF00"/>
                </a:solidFill>
                <a:latin typeface="Times New Roman" charset="0"/>
                <a:cs typeface="Times New Roman" charset="0"/>
              </a:rPr>
              <a:t>It</a:t>
            </a:r>
            <a:r>
              <a:rPr lang="ja-JP" altLang="en-US" sz="5400">
                <a:solidFill>
                  <a:srgbClr val="FFFF00"/>
                </a:solidFill>
                <a:latin typeface="Times New Roman" charset="0"/>
                <a:cs typeface="Times New Roman" charset="0"/>
              </a:rPr>
              <a:t>’</a:t>
            </a:r>
            <a:r>
              <a:rPr lang="en-US" sz="5400">
                <a:solidFill>
                  <a:srgbClr val="FFFF00"/>
                </a:solidFill>
                <a:latin typeface="Times New Roman" charset="0"/>
                <a:cs typeface="Times New Roman" charset="0"/>
              </a:rPr>
              <a:t>s all in a Name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is Na?</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4400">
                <a:solidFill>
                  <a:srgbClr val="FFFF00"/>
                </a:solidFill>
                <a:latin typeface="Times New Roman" charset="0"/>
                <a:cs typeface="Times New Roman" charset="0"/>
              </a:rPr>
              <a:t>It</a:t>
            </a:r>
            <a:r>
              <a:rPr lang="ja-JP" altLang="en-US" sz="4400">
                <a:solidFill>
                  <a:srgbClr val="FFFF00"/>
                </a:solidFill>
                <a:latin typeface="Times New Roman" charset="0"/>
                <a:cs typeface="Times New Roman" charset="0"/>
              </a:rPr>
              <a:t>’</a:t>
            </a:r>
            <a:r>
              <a:rPr lang="en-US" sz="4400">
                <a:solidFill>
                  <a:srgbClr val="FFFF00"/>
                </a:solidFill>
                <a:latin typeface="Times New Roman" charset="0"/>
                <a:cs typeface="Times New Roman" charset="0"/>
              </a:rPr>
              <a:t>s all in a Name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29702"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825500" y="12192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latin typeface="Arial" panose="020B0604020202020204" pitchFamily="34" charset="0"/>
                <a:ea typeface="MS PGothic" panose="020B0600070205080204" pitchFamily="34" charset="-128"/>
                <a:cs typeface="+mn-cs"/>
              </a:rPr>
              <a:t>The formula for potassium fluoride is KF, what is the formula for </a:t>
            </a:r>
            <a:r>
              <a:rPr lang="en-US" sz="4800" dirty="0" err="1">
                <a:latin typeface="Arial" panose="020B0604020202020204" pitchFamily="34" charset="0"/>
                <a:ea typeface="MS PGothic" panose="020B0600070205080204" pitchFamily="34" charset="-128"/>
                <a:cs typeface="+mn-cs"/>
              </a:rPr>
              <a:t>dihydrogen</a:t>
            </a:r>
            <a:r>
              <a:rPr lang="en-US" sz="4800" dirty="0">
                <a:latin typeface="Arial" panose="020B0604020202020204" pitchFamily="34" charset="0"/>
                <a:ea typeface="MS PGothic" panose="020B0600070205080204" pitchFamily="34" charset="-128"/>
                <a:cs typeface="+mn-cs"/>
              </a:rPr>
              <a:t> monoxide?</a:t>
            </a:r>
            <a:br>
              <a:rPr lang="en-US" sz="4800" dirty="0">
                <a:latin typeface="Arial" panose="020B0604020202020204" pitchFamily="34" charset="0"/>
                <a:ea typeface="MS PGothic" panose="020B0600070205080204" pitchFamily="34" charset="-128"/>
                <a:cs typeface="+mn-cs"/>
              </a:rPr>
            </a:br>
            <a:endParaRPr lang="en-US" sz="4800" dirty="0">
              <a:solidFill>
                <a:srgbClr val="FFFF00"/>
              </a:solidFill>
              <a:latin typeface="+mn-lt"/>
              <a:ea typeface="+mn-ea"/>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5400">
                <a:solidFill>
                  <a:srgbClr val="FFFF00"/>
                </a:solidFill>
                <a:latin typeface="Times New Roman" charset="0"/>
                <a:cs typeface="Times New Roman" charset="0"/>
              </a:rPr>
              <a:t>It</a:t>
            </a:r>
            <a:r>
              <a:rPr lang="ja-JP" altLang="en-US" sz="5400">
                <a:solidFill>
                  <a:srgbClr val="FFFF00"/>
                </a:solidFill>
                <a:latin typeface="Times New Roman" charset="0"/>
                <a:cs typeface="Times New Roman" charset="0"/>
              </a:rPr>
              <a:t>’</a:t>
            </a:r>
            <a:r>
              <a:rPr lang="en-US" sz="5400">
                <a:solidFill>
                  <a:srgbClr val="FFFF00"/>
                </a:solidFill>
                <a:latin typeface="Times New Roman" charset="0"/>
                <a:cs typeface="Times New Roman" charset="0"/>
              </a:rPr>
              <a:t>s all in a Name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p:txBody>
      </p:sp>
      <p:pic>
        <p:nvPicPr>
          <p:cNvPr id="14" name="Picture 14" descr="C:\Users\Pedro\AppData\Local\Microsoft\Windows\Temporary Internet Files\Content.IE5\RBH6QQX4\MC900431495[1].png">
            <a:hlinkClick r:id="rId3" action="ppaction://hlinksldjump"/>
          </p:cNvPr>
          <p:cNvPicPr>
            <a:picLocks noChangeAspect="1" noChangeArrowheads="1"/>
          </p:cNvPicPr>
          <p:nvPr/>
        </p:nvPicPr>
        <p:blipFill>
          <a:blip r:embed="rId4"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5" action="ppaction://hlinksldjump"/>
          </p:cNvPr>
          <p:cNvPicPr>
            <a:picLocks noChangeAspect="1" noChangeArrowheads="1"/>
          </p:cNvPicPr>
          <p:nvPr/>
        </p:nvPicPr>
        <p:blipFill>
          <a:blip r:embed="rId6"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pic>
        <p:nvPicPr>
          <p:cNvPr id="16" name="Picture 13" descr="C:\Users\Pedro\AppData\Local\Microsoft\Windows\Temporary Internet Files\Content.IE5\6JZFQWRF\MC900431521[1].png"/>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sp>
        <p:nvSpPr>
          <p:cNvPr id="13" name="Rounded Rectangle 1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a:t>
            </a:r>
            <a:r>
              <a:rPr lang="en-US" sz="4800" dirty="0" smtClean="0">
                <a:solidFill>
                  <a:srgbClr val="FFFF00"/>
                </a:solidFill>
                <a:latin typeface="+mn-lt"/>
                <a:ea typeface="+mn-ea"/>
                <a:cs typeface="+mn-cs"/>
              </a:rPr>
              <a:t>is H2O?</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4400">
                <a:solidFill>
                  <a:srgbClr val="FFFF00"/>
                </a:solidFill>
                <a:latin typeface="Times New Roman" charset="0"/>
                <a:cs typeface="Times New Roman" charset="0"/>
              </a:rPr>
              <a:t>It</a:t>
            </a:r>
            <a:r>
              <a:rPr lang="ja-JP" altLang="en-US" sz="4400">
                <a:solidFill>
                  <a:srgbClr val="FFFF00"/>
                </a:solidFill>
                <a:latin typeface="Times New Roman" charset="0"/>
                <a:cs typeface="Times New Roman" charset="0"/>
              </a:rPr>
              <a:t>’</a:t>
            </a:r>
            <a:r>
              <a:rPr lang="en-US" sz="4400">
                <a:solidFill>
                  <a:srgbClr val="FFFF00"/>
                </a:solidFill>
                <a:latin typeface="Times New Roman" charset="0"/>
                <a:cs typeface="Times New Roman" charset="0"/>
              </a:rPr>
              <a:t>s all in a Name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32774"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latin typeface="Arial" panose="020B0604020202020204" pitchFamily="34" charset="0"/>
                <a:ea typeface="MS PGothic" panose="020B0600070205080204" pitchFamily="34" charset="-128"/>
                <a:cs typeface="+mn-cs"/>
              </a:rPr>
              <a:t>Group 11 elements such as gold and silver are used for coinage. Which is NOT a property of these elements?</a:t>
            </a:r>
            <a:endParaRPr lang="en-US" sz="4800" dirty="0">
              <a:solidFill>
                <a:srgbClr val="FFFF00"/>
              </a:solidFill>
              <a:latin typeface="+mn-lt"/>
              <a:ea typeface="+mn-ea"/>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5400">
                <a:solidFill>
                  <a:srgbClr val="FFFF00"/>
                </a:solidFill>
                <a:latin typeface="Times New Roman" charset="0"/>
                <a:cs typeface="Times New Roman" charset="0"/>
              </a:rPr>
              <a:t>It</a:t>
            </a:r>
            <a:r>
              <a:rPr lang="ja-JP" altLang="en-US" sz="5400">
                <a:solidFill>
                  <a:srgbClr val="FFFF00"/>
                </a:solidFill>
                <a:latin typeface="Times New Roman" charset="0"/>
                <a:cs typeface="Times New Roman" charset="0"/>
              </a:rPr>
              <a:t>’</a:t>
            </a:r>
            <a:r>
              <a:rPr lang="en-US" sz="5400">
                <a:solidFill>
                  <a:srgbClr val="FFFF00"/>
                </a:solidFill>
                <a:latin typeface="Times New Roman" charset="0"/>
                <a:cs typeface="Times New Roman" charset="0"/>
              </a:rPr>
              <a:t>s all in a Name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533400" y="1042988"/>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altLang="en-US" sz="4800" dirty="0" smtClean="0">
                <a:solidFill>
                  <a:srgbClr val="FFFF00"/>
                </a:solidFill>
                <a:latin typeface="Corbel" panose="020B0503020204020204" pitchFamily="34" charset="0"/>
                <a:cs typeface="+mn-cs"/>
              </a:rPr>
              <a:t>What is non-conducting?</a:t>
            </a:r>
            <a:endParaRPr lang="en-US" altLang="en-US" sz="4800" dirty="0" smtClean="0">
              <a:solidFill>
                <a:srgbClr val="FFFF00"/>
              </a:solidFill>
              <a:latin typeface="Times New Roman" panose="02020603050405020304" pitchFamily="18" charset="0"/>
              <a:cs typeface="Times New Roman" panose="02020603050405020304" pitchFamily="18" charset="0"/>
            </a:endParaRPr>
          </a:p>
        </p:txBody>
      </p:sp>
      <p:sp>
        <p:nvSpPr>
          <p:cNvPr id="9" name="Rounded Rectangle 8">
            <a:hlinkClick r:id="rId2" action="ppaction://hlinksldjump"/>
          </p:cNvPr>
          <p:cNvSpPr>
            <a:spLocks noChangeArrowheads="1"/>
          </p:cNvSpPr>
          <p:nvPr/>
        </p:nvSpPr>
        <p:spPr bwMode="auto">
          <a:xfrm>
            <a:off x="-23813" y="76200"/>
            <a:ext cx="9144001"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4400">
                <a:solidFill>
                  <a:srgbClr val="FFFF00"/>
                </a:solidFill>
                <a:latin typeface="Times New Roman" charset="0"/>
                <a:cs typeface="Times New Roman" charset="0"/>
              </a:rPr>
              <a:t>It</a:t>
            </a:r>
            <a:r>
              <a:rPr lang="ja-JP" altLang="en-US" sz="4400">
                <a:solidFill>
                  <a:srgbClr val="FFFF00"/>
                </a:solidFill>
                <a:latin typeface="Times New Roman" charset="0"/>
                <a:cs typeface="Times New Roman" charset="0"/>
              </a:rPr>
              <a:t>’</a:t>
            </a:r>
            <a:r>
              <a:rPr lang="en-US" sz="4400">
                <a:solidFill>
                  <a:srgbClr val="FFFF00"/>
                </a:solidFill>
                <a:latin typeface="Times New Roman" charset="0"/>
                <a:cs typeface="Times New Roman" charset="0"/>
              </a:rPr>
              <a:t>s all in a Name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35846"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sz="4800">
                <a:solidFill>
                  <a:srgbClr val="FFFF00"/>
                </a:solidFill>
                <a:latin typeface="Corbel" charset="0"/>
              </a:rPr>
              <a:t>A solution of two or more metals is called…</a:t>
            </a:r>
          </a:p>
        </p:txBody>
      </p:sp>
      <p:sp>
        <p:nvSpPr>
          <p:cNvPr id="9" name="Rounded Rectangle 8"/>
          <p:cNvSpPr>
            <a:spLocks noChangeArrowheads="1"/>
          </p:cNvSpPr>
          <p:nvPr/>
        </p:nvSpPr>
        <p:spPr bwMode="auto">
          <a:xfrm>
            <a:off x="-61913" y="76200"/>
            <a:ext cx="9144001"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0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000" u="sng" dirty="0">
                <a:solidFill>
                  <a:srgbClr val="FFFF00"/>
                </a:solidFill>
                <a:latin typeface="Times New Roman" pitchFamily="18" charset="0"/>
                <a:ea typeface="+mn-ea"/>
                <a:cs typeface="Times New Roman" pitchFamily="18" charset="0"/>
              </a:rPr>
              <a:t>Solutions, Mixtures &amp; Compounds</a:t>
            </a:r>
          </a:p>
          <a:p>
            <a:pPr algn="ctr" eaLnBrk="1" fontAlgn="auto" hangingPunct="1">
              <a:spcBef>
                <a:spcPts val="0"/>
              </a:spcBef>
              <a:spcAft>
                <a:spcPts val="0"/>
              </a:spcAft>
              <a:defRPr/>
            </a:pPr>
            <a:endParaRPr lang="en-US" sz="40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p:txBody>
      </p:sp>
      <p:pic>
        <p:nvPicPr>
          <p:cNvPr id="15"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7"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8"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3" name="Rounded Rectangle 1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4" name="Rounded Rectangle 1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7" name="Rounded Rectangle 7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4"/>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9"/>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20"/>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1"/>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2"/>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3"/>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4"/>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5"/>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7"/>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8"/>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9"/>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30"/>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1"/>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2"/>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3"/>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4"/>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5"/>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6"/>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7"/>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8"/>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9"/>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40"/>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1"/>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2"/>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3"/>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4"/>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5"/>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6"/>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7"/>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8"/>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9"/>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50"/>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1"/>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2"/>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3"/>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4"/>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5"/>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6"/>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7"/>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8"/>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9"/>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60"/>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1"/>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2"/>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3"/>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4"/>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5"/>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6"/>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7"/>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8"/>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9"/>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70"/>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1"/>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2"/>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3"/>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4"/>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5"/>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6"/>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P spid="77"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Which Noble Gas is found in a glowing light in </a:t>
            </a:r>
            <a:r>
              <a:rPr lang="en-US" sz="4800" dirty="0" smtClean="0">
                <a:solidFill>
                  <a:srgbClr val="FFFF00"/>
                </a:solidFill>
                <a:latin typeface="+mn-lt"/>
                <a:ea typeface="+mn-ea"/>
                <a:cs typeface="+mn-cs"/>
              </a:rPr>
              <a:t>Plasma </a:t>
            </a:r>
            <a:r>
              <a:rPr lang="en-US" sz="4800" dirty="0">
                <a:solidFill>
                  <a:srgbClr val="FFFF00"/>
                </a:solidFill>
                <a:latin typeface="+mn-lt"/>
                <a:ea typeface="+mn-ea"/>
                <a:cs typeface="+mn-cs"/>
              </a:rPr>
              <a:t>form?</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5400">
                <a:solidFill>
                  <a:srgbClr val="FFFF00"/>
                </a:solidFill>
                <a:latin typeface="Times New Roman" charset="0"/>
                <a:cs typeface="Times New Roman" charset="0"/>
              </a:rPr>
              <a:t>It</a:t>
            </a:r>
            <a:r>
              <a:rPr lang="ja-JP" altLang="en-US" sz="5400">
                <a:solidFill>
                  <a:srgbClr val="FFFF00"/>
                </a:solidFill>
                <a:latin typeface="Times New Roman" charset="0"/>
                <a:cs typeface="Times New Roman" charset="0"/>
              </a:rPr>
              <a:t>’</a:t>
            </a:r>
            <a:r>
              <a:rPr lang="en-US" sz="5400">
                <a:solidFill>
                  <a:srgbClr val="FFFF00"/>
                </a:solidFill>
                <a:latin typeface="Times New Roman" charset="0"/>
                <a:cs typeface="Times New Roman" charset="0"/>
              </a:rPr>
              <a:t>s all in a Name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What is Neon?</a:t>
            </a: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hangingPunct="1"/>
            <a:r>
              <a:rPr lang="en-US" sz="4400">
                <a:solidFill>
                  <a:srgbClr val="FFFF00"/>
                </a:solidFill>
                <a:latin typeface="Times New Roman" charset="0"/>
                <a:cs typeface="Times New Roman" charset="0"/>
              </a:rPr>
              <a:t>It</a:t>
            </a:r>
            <a:r>
              <a:rPr lang="ja-JP" altLang="en-US" sz="4400">
                <a:solidFill>
                  <a:srgbClr val="FFFF00"/>
                </a:solidFill>
                <a:latin typeface="Times New Roman" charset="0"/>
                <a:cs typeface="Times New Roman" charset="0"/>
              </a:rPr>
              <a:t>’</a:t>
            </a:r>
            <a:r>
              <a:rPr lang="en-US" sz="4400">
                <a:solidFill>
                  <a:srgbClr val="FFFF00"/>
                </a:solidFill>
                <a:latin typeface="Times New Roman" charset="0"/>
                <a:cs typeface="Times New Roman" charset="0"/>
              </a:rPr>
              <a:t>s all in a Name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38918"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sz="4800" dirty="0" smtClean="0">
                <a:cs typeface="+mn-cs"/>
              </a:rPr>
              <a:t>Some materials slow reactions down, they are called</a:t>
            </a:r>
            <a:endParaRPr lang="en-US" altLang="en-US" sz="4800" dirty="0" smtClean="0">
              <a:solidFill>
                <a:srgbClr val="FFFF00"/>
              </a:solidFill>
              <a:latin typeface="Corbel" panose="020B0503020204020204" pitchFamily="34" charset="0"/>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S PGothic" panose="020B0600070205080204" pitchFamily="34" charset="-128"/>
                <a:cs typeface="Times New Roman" pitchFamily="18" charset="0"/>
              </a:rPr>
              <a:t>Chemical Reactions</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36513" y="-20638"/>
            <a:ext cx="9144001" cy="6858001"/>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is an inhibitor?</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28575"/>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S PGothic" panose="020B0600070205080204" pitchFamily="34" charset="-128"/>
                <a:cs typeface="Times New Roman" pitchFamily="18" charset="0"/>
              </a:rPr>
              <a:t>Chemical Reactions</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41990"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Some materials increase the rate of the reaction, they are called...</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S PGothic" panose="020B0600070205080204" pitchFamily="34" charset="-128"/>
                <a:cs typeface="Times New Roman" pitchFamily="18" charset="0"/>
              </a:rPr>
              <a:t>Chemical Reactions</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is a Catalyst?</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S PGothic" panose="020B0600070205080204" pitchFamily="34" charset="-128"/>
                <a:cs typeface="Times New Roman" pitchFamily="18" charset="0"/>
              </a:rPr>
              <a:t>Chemical Reactions</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45062"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S PGothic" panose="020B0600070205080204" pitchFamily="34" charset="-128"/>
                <a:cs typeface="Times New Roman" pitchFamily="18" charset="0"/>
              </a:rPr>
              <a:t>Chemical Reactions</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
        <p:nvSpPr>
          <p:cNvPr id="46149" name="TextBox 1"/>
          <p:cNvSpPr txBox="1">
            <a:spLocks noChangeArrowheads="1"/>
          </p:cNvSpPr>
          <p:nvPr/>
        </p:nvSpPr>
        <p:spPr bwMode="auto">
          <a:xfrm>
            <a:off x="825500" y="2057400"/>
            <a:ext cx="7937500"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4800"/>
              <a:t>A type of Chemical reaction that involves converting oxygen to thermal energy.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What is Combustion Reaction?</a:t>
            </a: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S PGothic" panose="020B0600070205080204" pitchFamily="34" charset="-128"/>
                <a:cs typeface="Times New Roman" pitchFamily="18" charset="0"/>
              </a:rPr>
              <a:t>Chemical Reactions</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48134"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A type of Chemical Reaction that starts with two mixtures and results in two completely different molecules, by transferring elements.</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a:solidFill>
                  <a:srgbClr val="FFFF00"/>
                </a:solidFill>
                <a:latin typeface="Times New Roman" pitchFamily="18" charset="0"/>
                <a:ea typeface="MS PGothic" panose="020B0600070205080204" pitchFamily="34" charset="-128"/>
                <a:cs typeface="Times New Roman" pitchFamily="18" charset="0"/>
              </a:rPr>
              <a:t>Chemical Reactions</a:t>
            </a:r>
            <a:endParaRPr lang="en-US" sz="5400" dirty="0">
              <a:solidFill>
                <a:srgbClr val="FFFF00"/>
              </a:solidFill>
              <a:latin typeface="Times New Roman" pitchFamily="18" charset="0"/>
              <a:ea typeface="MS PGothic" panose="020B0600070205080204" pitchFamily="34" charset="-128"/>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is a Double Displacement Reaction?</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S PGothic" panose="020B0600070205080204" pitchFamily="34" charset="-128"/>
                <a:cs typeface="Times New Roman" pitchFamily="18" charset="0"/>
              </a:rPr>
              <a:t>Chemical Reactions</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51206"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altLang="en-US" sz="4800" dirty="0" smtClean="0">
                <a:solidFill>
                  <a:srgbClr val="FFFF00"/>
                </a:solidFill>
                <a:latin typeface="Times New Roman" panose="02020603050405020304" pitchFamily="18" charset="0"/>
                <a:cs typeface="Times New Roman" panose="02020603050405020304" pitchFamily="18" charset="0"/>
              </a:rPr>
              <a:t>What is </a:t>
            </a:r>
            <a:r>
              <a:rPr lang="en-US" altLang="ja-JP" sz="4800" dirty="0" smtClean="0">
                <a:solidFill>
                  <a:srgbClr val="FFFF00"/>
                </a:solidFill>
                <a:latin typeface="Times New Roman" panose="02020603050405020304" pitchFamily="18" charset="0"/>
                <a:cs typeface="Times New Roman" panose="02020603050405020304" pitchFamily="18" charset="0"/>
              </a:rPr>
              <a:t>Alloy?</a:t>
            </a:r>
          </a:p>
          <a:p>
            <a:pPr algn="ctr" eaLnBrk="1" hangingPunct="1">
              <a:defRPr/>
            </a:pPr>
            <a:endParaRPr lang="en-US" altLang="en-US" sz="4800" dirty="0" smtClean="0">
              <a:solidFill>
                <a:srgbClr val="FFFF00"/>
              </a:solidFill>
              <a:latin typeface="Times New Roman" panose="02020603050405020304" pitchFamily="18" charset="0"/>
              <a:cs typeface="Times New Roman" panose="02020603050405020304" pitchFamily="18" charset="0"/>
            </a:endParaRPr>
          </a:p>
        </p:txBody>
      </p:sp>
      <p:sp>
        <p:nvSpPr>
          <p:cNvPr id="9" name="Rounded Rectangle 8">
            <a:hlinkClick r:id="rId2" action="ppaction://hlinksldjump"/>
          </p:cNvPr>
          <p:cNvSpPr>
            <a:spLocks noChangeArrowheads="1"/>
          </p:cNvSpPr>
          <p:nvPr/>
        </p:nvSpPr>
        <p:spPr bwMode="auto">
          <a:xfrm>
            <a:off x="-7938" y="0"/>
            <a:ext cx="9144001"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11270"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altLang="en-US" sz="4800" dirty="0" smtClean="0">
                <a:solidFill>
                  <a:srgbClr val="FFFF00"/>
                </a:solidFill>
                <a:latin typeface="Corbel" panose="020B0503020204020204" pitchFamily="34" charset="0"/>
                <a:cs typeface="+mn-cs"/>
              </a:rPr>
              <a:t>How many types of Chemical Reactions are there? Name them</a:t>
            </a:r>
            <a:r>
              <a:rPr lang="en-US" altLang="ja-JP" sz="4800" dirty="0" smtClean="0">
                <a:solidFill>
                  <a:srgbClr val="FFFF00"/>
                </a:solidFill>
                <a:latin typeface="Corbel" panose="020B0503020204020204" pitchFamily="34" charset="0"/>
                <a:cs typeface="+mn-cs"/>
              </a:rPr>
              <a:t>.</a:t>
            </a:r>
            <a:endParaRPr lang="en-US" altLang="en-US" sz="4800" dirty="0" smtClean="0">
              <a:solidFill>
                <a:srgbClr val="FFFF00"/>
              </a:solidFill>
              <a:latin typeface="Corbel" panose="020B0503020204020204" pitchFamily="34" charset="0"/>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a:solidFill>
                  <a:srgbClr val="FFFF00"/>
                </a:solidFill>
                <a:latin typeface="Times New Roman" pitchFamily="18" charset="0"/>
                <a:ea typeface="MS PGothic" panose="020B0600070205080204" pitchFamily="34" charset="-128"/>
                <a:cs typeface="Times New Roman" pitchFamily="18" charset="0"/>
              </a:rPr>
              <a:t>Chemical Reactions</a:t>
            </a:r>
            <a:endParaRPr lang="en-US" sz="5400" dirty="0">
              <a:solidFill>
                <a:srgbClr val="FFFF00"/>
              </a:solidFill>
              <a:latin typeface="Times New Roman" pitchFamily="18" charset="0"/>
              <a:ea typeface="MS PGothic" panose="020B0600070205080204" pitchFamily="34" charset="-128"/>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What is 5 types? Synthesis, Single and Double Displacement, Combustion and</a:t>
            </a: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a:solidFill>
                  <a:srgbClr val="FFFF00"/>
                </a:solidFill>
                <a:latin typeface="Times New Roman" pitchFamily="18" charset="0"/>
                <a:ea typeface="MS PGothic" panose="020B0600070205080204" pitchFamily="34" charset="-128"/>
                <a:cs typeface="Times New Roman" pitchFamily="18" charset="0"/>
              </a:rPr>
              <a:t>Chemical Reactions</a:t>
            </a:r>
            <a:endParaRPr lang="en-US" sz="4400" dirty="0">
              <a:solidFill>
                <a:srgbClr val="FFFF00"/>
              </a:solidFill>
              <a:latin typeface="Times New Roman" pitchFamily="18" charset="0"/>
              <a:ea typeface="MS PGothic" panose="020B0600070205080204" pitchFamily="34" charset="-128"/>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54278"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smtClean="0">
                <a:solidFill>
                  <a:srgbClr val="FFFF00"/>
                </a:solidFill>
                <a:latin typeface="+mn-lt"/>
                <a:ea typeface="+mn-ea"/>
                <a:cs typeface="+mn-cs"/>
              </a:rPr>
              <a:t>The shape of an S electron orbit is…</a:t>
            </a:r>
            <a:endParaRPr lang="en-US" sz="4800" dirty="0">
              <a:solidFill>
                <a:srgbClr val="FFFF00"/>
              </a:solidFill>
              <a:latin typeface="+mn-lt"/>
              <a:ea typeface="+mn-ea"/>
              <a:cs typeface="+mn-cs"/>
            </a:endParaRPr>
          </a:p>
          <a:p>
            <a:pPr algn="ctr" eaLnBrk="1" hangingPunct="1">
              <a:defRPr/>
            </a:pPr>
            <a:r>
              <a:rPr lang="en-US" sz="4800" dirty="0">
                <a:solidFill>
                  <a:srgbClr val="FFFF00"/>
                </a:solidFill>
                <a:latin typeface="+mn-lt"/>
                <a:ea typeface="+mn-ea"/>
                <a:cs typeface="+mn-cs"/>
              </a:rPr>
              <a:t>	</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Electrons and Orbits</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What </a:t>
            </a:r>
            <a:r>
              <a:rPr lang="en-US" sz="4800" dirty="0" smtClean="0">
                <a:solidFill>
                  <a:srgbClr val="FFFF00"/>
                </a:solidFill>
                <a:latin typeface="+mn-lt"/>
                <a:ea typeface="+mn-ea"/>
                <a:cs typeface="+mn-cs"/>
              </a:rPr>
              <a:t>is a sphere (3-</a:t>
            </a:r>
            <a:r>
              <a:rPr lang="en-US" sz="4800" dirty="0">
                <a:solidFill>
                  <a:srgbClr val="FFFF00"/>
                </a:solidFill>
                <a:latin typeface="+mn-lt"/>
                <a:ea typeface="+mn-ea"/>
                <a:cs typeface="+mn-cs"/>
              </a:rPr>
              <a:t>D</a:t>
            </a:r>
            <a:r>
              <a:rPr lang="en-US" sz="4800" dirty="0" smtClean="0">
                <a:solidFill>
                  <a:srgbClr val="FFFF00"/>
                </a:solidFill>
                <a:latin typeface="+mn-lt"/>
                <a:ea typeface="+mn-ea"/>
                <a:cs typeface="+mn-cs"/>
              </a:rPr>
              <a:t> circle)?</a:t>
            </a:r>
            <a:endParaRPr lang="en-US" sz="4800" dirty="0">
              <a:solidFill>
                <a:srgbClr val="FFFF00"/>
              </a:solidFill>
              <a:latin typeface="+mn-lt"/>
              <a:ea typeface="+mn-ea"/>
              <a:cs typeface="+mn-cs"/>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a:solidFill>
                  <a:srgbClr val="FFFF00"/>
                </a:solidFill>
                <a:latin typeface="Times New Roman" pitchFamily="18" charset="0"/>
                <a:ea typeface="MS PGothic" panose="020B0600070205080204" pitchFamily="34" charset="-128"/>
                <a:cs typeface="Times New Roman" pitchFamily="18" charset="0"/>
              </a:rPr>
              <a:t>Electrons and Orbits</a:t>
            </a:r>
            <a:endParaRPr lang="en-US" sz="4400" dirty="0">
              <a:solidFill>
                <a:srgbClr val="FFFF00"/>
              </a:solidFill>
              <a:latin typeface="Times New Roman" pitchFamily="18" charset="0"/>
              <a:ea typeface="MS PGothic" panose="020B0600070205080204" pitchFamily="34" charset="-128"/>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57350"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altLang="ja-JP" sz="4800" dirty="0" smtClean="0">
                <a:solidFill>
                  <a:srgbClr val="FFFF00"/>
                </a:solidFill>
                <a:latin typeface="Corbel" charset="0"/>
              </a:rPr>
              <a:t>The distribution of electrons in an atom.</a:t>
            </a:r>
            <a:endParaRPr lang="en-US" altLang="ja-JP" sz="4800" dirty="0">
              <a:solidFill>
                <a:srgbClr val="FFFF00"/>
              </a:solidFill>
              <a:latin typeface="Corbel" charset="0"/>
            </a:endParaRPr>
          </a:p>
          <a:p>
            <a:pPr algn="ctr" eaLnBrk="1" hangingPunct="1"/>
            <a:r>
              <a:rPr lang="en-US" sz="4800" dirty="0">
                <a:solidFill>
                  <a:srgbClr val="FFFF00"/>
                </a:solidFill>
                <a:latin typeface="Corbel" charset="0"/>
              </a:rPr>
              <a:t>	</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5400" dirty="0">
              <a:solidFill>
                <a:srgbClr val="FFFF00"/>
              </a:solidFill>
              <a:latin typeface="Times New Roman" pitchFamily="18" charset="0"/>
              <a:ea typeface="MS PGothic" panose="020B0600070205080204" pitchFamily="34" charset="-128"/>
              <a:cs typeface="Times New Roman" pitchFamily="18" charset="0"/>
            </a:endParaRPr>
          </a:p>
          <a:p>
            <a:pPr algn="ctr" eaLnBrk="1" fontAlgn="auto" hangingPunct="1">
              <a:spcBef>
                <a:spcPts val="0"/>
              </a:spcBef>
              <a:spcAft>
                <a:spcPts val="0"/>
              </a:spcAft>
              <a:defRPr/>
            </a:pPr>
            <a:r>
              <a:rPr lang="en-US" sz="5400" dirty="0">
                <a:solidFill>
                  <a:srgbClr val="FFFF00"/>
                </a:solidFill>
                <a:latin typeface="Times New Roman" pitchFamily="18" charset="0"/>
                <a:ea typeface="MS PGothic" panose="020B0600070205080204" pitchFamily="34" charset="-128"/>
                <a:cs typeface="Times New Roman" pitchFamily="18" charset="0"/>
              </a:rPr>
              <a:t>Electrons and Orbits</a:t>
            </a:r>
          </a:p>
          <a:p>
            <a:pPr algn="ctr" eaLnBrk="1" fontAlgn="auto" hangingPunct="1">
              <a:spcBef>
                <a:spcPts val="0"/>
              </a:spcBef>
              <a:spcAft>
                <a:spcPts val="0"/>
              </a:spcAft>
              <a:defRPr/>
            </a:pPr>
            <a:endParaRPr lang="en-US" sz="54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is the </a:t>
            </a:r>
            <a:r>
              <a:rPr lang="en-US" sz="4800" dirty="0" smtClean="0">
                <a:solidFill>
                  <a:srgbClr val="FFFF00"/>
                </a:solidFill>
                <a:latin typeface="+mn-lt"/>
                <a:ea typeface="+mn-ea"/>
                <a:cs typeface="+mn-cs"/>
              </a:rPr>
              <a:t>Electron Configuration?</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a:solidFill>
                  <a:srgbClr val="FFFF00"/>
                </a:solidFill>
                <a:latin typeface="Times New Roman" pitchFamily="18" charset="0"/>
                <a:ea typeface="MS PGothic" panose="020B0600070205080204" pitchFamily="34" charset="-128"/>
                <a:cs typeface="Times New Roman" pitchFamily="18" charset="0"/>
              </a:rPr>
              <a:t>Electrons and Orbits</a:t>
            </a:r>
            <a:endParaRPr lang="en-US" sz="4400" dirty="0">
              <a:solidFill>
                <a:srgbClr val="FFFF00"/>
              </a:solidFill>
              <a:latin typeface="Times New Roman" pitchFamily="18" charset="0"/>
              <a:ea typeface="MS PGothic" panose="020B0600070205080204" pitchFamily="34" charset="-128"/>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60422"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sz="4800" dirty="0" smtClean="0">
                <a:solidFill>
                  <a:srgbClr val="FFFF00"/>
                </a:solidFill>
                <a:latin typeface="Corbel" charset="0"/>
              </a:rPr>
              <a:t>The outer orbit of an atom.</a:t>
            </a:r>
            <a:endParaRPr lang="en-US" sz="4800" dirty="0">
              <a:solidFill>
                <a:srgbClr val="FFFF00"/>
              </a:solidFill>
              <a:latin typeface="Corbel" charset="0"/>
            </a:endParaRPr>
          </a:p>
          <a:p>
            <a:pPr algn="ctr" eaLnBrk="1" hangingPunct="1"/>
            <a:r>
              <a:rPr lang="en-US" sz="4800" dirty="0">
                <a:solidFill>
                  <a:srgbClr val="FFFF00"/>
                </a:solidFill>
                <a:latin typeface="Corbel" charset="0"/>
              </a:rPr>
              <a:t>	</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a:solidFill>
                  <a:srgbClr val="FFFF00"/>
                </a:solidFill>
                <a:latin typeface="Times New Roman" pitchFamily="18" charset="0"/>
                <a:ea typeface="MS PGothic" panose="020B0600070205080204" pitchFamily="34" charset="-128"/>
                <a:cs typeface="Times New Roman" pitchFamily="18" charset="0"/>
              </a:rPr>
              <a:t>Electrons and Orbits</a:t>
            </a:r>
            <a:endParaRPr lang="en-US" sz="5400" dirty="0">
              <a:solidFill>
                <a:srgbClr val="FFFF00"/>
              </a:solidFill>
              <a:latin typeface="Times New Roman" pitchFamily="18" charset="0"/>
              <a:ea typeface="MS PGothic" panose="020B0600070205080204" pitchFamily="34" charset="-128"/>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is </a:t>
            </a:r>
            <a:r>
              <a:rPr lang="en-US" sz="4800" dirty="0" smtClean="0">
                <a:solidFill>
                  <a:srgbClr val="FFFF00"/>
                </a:solidFill>
                <a:latin typeface="+mn-lt"/>
                <a:ea typeface="+mn-ea"/>
                <a:cs typeface="+mn-cs"/>
              </a:rPr>
              <a:t>the valence electron orbital?</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a:solidFill>
                  <a:srgbClr val="FFFF00"/>
                </a:solidFill>
                <a:latin typeface="Times New Roman" pitchFamily="18" charset="0"/>
                <a:ea typeface="MS PGothic" panose="020B0600070205080204" pitchFamily="34" charset="-128"/>
                <a:cs typeface="Times New Roman" pitchFamily="18" charset="0"/>
              </a:rPr>
              <a:t>Electrons and Orbits</a:t>
            </a:r>
            <a:endParaRPr lang="en-US" sz="4400" dirty="0">
              <a:solidFill>
                <a:srgbClr val="FFFF00"/>
              </a:solidFill>
              <a:latin typeface="Times New Roman" pitchFamily="18" charset="0"/>
              <a:ea typeface="MS PGothic" panose="020B0600070205080204" pitchFamily="34" charset="-128"/>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63494"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30018" y="8382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endParaRPr lang="en-US" sz="4800" dirty="0">
              <a:solidFill>
                <a:srgbClr val="FFFF00"/>
              </a:solidFill>
              <a:latin typeface="Corbel" charset="0"/>
            </a:endParaRPr>
          </a:p>
          <a:p>
            <a:pPr algn="ctr" eaLnBrk="1" hangingPunct="1"/>
            <a:endParaRPr lang="en-US" sz="4800" dirty="0">
              <a:solidFill>
                <a:srgbClr val="FFFF00"/>
              </a:solidFill>
              <a:latin typeface="Corbel" charset="0"/>
            </a:endParaRPr>
          </a:p>
          <a:p>
            <a:pPr algn="ctr" eaLnBrk="1" hangingPunct="1"/>
            <a:r>
              <a:rPr lang="en-US" sz="4800" dirty="0" smtClean="0">
                <a:solidFill>
                  <a:srgbClr val="FFFF00"/>
                </a:solidFill>
                <a:latin typeface="Corbel" charset="0"/>
              </a:rPr>
              <a:t>A system used to represent the valence electrons around the chemical symbol of an element.</a:t>
            </a:r>
            <a:r>
              <a:rPr lang="en-US" sz="4800" dirty="0">
                <a:solidFill>
                  <a:srgbClr val="FFFF00"/>
                </a:solidFill>
                <a:latin typeface="Corbel" charset="0"/>
              </a:rPr>
              <a:t>	</a:t>
            </a:r>
          </a:p>
          <a:p>
            <a:pPr algn="ctr" eaLnBrk="1" hangingPunct="1"/>
            <a:r>
              <a:rPr lang="en-US" sz="4800" dirty="0">
                <a:solidFill>
                  <a:srgbClr val="FFFF00"/>
                </a:solidFill>
                <a:latin typeface="Corbel" charset="0"/>
              </a:rPr>
              <a:t> </a:t>
            </a:r>
          </a:p>
          <a:p>
            <a:pPr algn="ctr" eaLnBrk="1" hangingPunct="1"/>
            <a:r>
              <a:rPr lang="en-US" sz="4800" dirty="0">
                <a:solidFill>
                  <a:srgbClr val="FFFF00"/>
                </a:solidFill>
                <a:latin typeface="Corbel" charset="0"/>
              </a:rPr>
              <a:t>	</a:t>
            </a:r>
            <a:endParaRPr lang="en-US" sz="4800" dirty="0">
              <a:solidFill>
                <a:srgbClr val="FFFF00"/>
              </a:solidFill>
              <a:latin typeface="Times New Roman" charset="0"/>
              <a:cs typeface="Times New Roman" charset="0"/>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a:solidFill>
                  <a:srgbClr val="FFFF00"/>
                </a:solidFill>
                <a:latin typeface="Times New Roman" pitchFamily="18" charset="0"/>
                <a:ea typeface="MS PGothic" panose="020B0600070205080204" pitchFamily="34" charset="-128"/>
                <a:cs typeface="Times New Roman" pitchFamily="18" charset="0"/>
              </a:rPr>
              <a:t>Electrons and Orbits</a:t>
            </a:r>
            <a:endParaRPr lang="en-US" sz="5400" dirty="0">
              <a:solidFill>
                <a:srgbClr val="FFFF00"/>
              </a:solidFill>
              <a:latin typeface="Times New Roman" pitchFamily="18" charset="0"/>
              <a:ea typeface="MS PGothic" panose="020B0600070205080204" pitchFamily="34" charset="-128"/>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34000"/>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34000"/>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a:t>
            </a:r>
            <a:r>
              <a:rPr lang="en-US" sz="4800" dirty="0" smtClean="0">
                <a:solidFill>
                  <a:srgbClr val="FFFF00"/>
                </a:solidFill>
                <a:latin typeface="+mn-lt"/>
                <a:ea typeface="+mn-ea"/>
                <a:cs typeface="+mn-cs"/>
              </a:rPr>
              <a:t>are </a:t>
            </a:r>
            <a:r>
              <a:rPr lang="en-US" sz="4800" dirty="0">
                <a:solidFill>
                  <a:srgbClr val="FFFF00"/>
                </a:solidFill>
                <a:latin typeface="+mn-lt"/>
                <a:ea typeface="+mn-ea"/>
                <a:cs typeface="+mn-cs"/>
              </a:rPr>
              <a:t>L</a:t>
            </a:r>
            <a:r>
              <a:rPr lang="en-US" sz="4800" dirty="0" smtClean="0">
                <a:solidFill>
                  <a:srgbClr val="FFFF00"/>
                </a:solidFill>
                <a:latin typeface="+mn-lt"/>
                <a:ea typeface="+mn-ea"/>
                <a:cs typeface="+mn-cs"/>
              </a:rPr>
              <a:t>ewis dot diagrams?</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n-ea"/>
                <a:cs typeface="Times New Roman" pitchFamily="18" charset="0"/>
              </a:rPr>
              <a:t>Electrons and Orbits</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66566"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sz="4800">
                <a:solidFill>
                  <a:srgbClr val="FFFF00"/>
                </a:solidFill>
                <a:latin typeface="Corbel" charset="0"/>
              </a:rPr>
              <a:t>When hydrated copper sulfate is heated, it loses its water of hydration and becomes an …</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0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54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p:txBody>
      </p:sp>
      <p:pic>
        <p:nvPicPr>
          <p:cNvPr id="11"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2"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6"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7" name="Rounded Rectangle 7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8"/>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9"/>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20"/>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1"/>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2"/>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3"/>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4"/>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5"/>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7"/>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8"/>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9"/>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30"/>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1"/>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2"/>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3"/>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4"/>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5"/>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6"/>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7"/>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8"/>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9"/>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40"/>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1"/>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2"/>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3"/>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4"/>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5"/>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6"/>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7"/>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8"/>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9"/>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50"/>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1"/>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2"/>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3"/>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4"/>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5"/>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6"/>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7"/>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8"/>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9"/>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60"/>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1"/>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2"/>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3"/>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4"/>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5"/>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6"/>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7"/>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8"/>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9"/>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70"/>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1"/>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2"/>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3"/>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4"/>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5"/>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6"/>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P spid="77"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sz="4800" dirty="0" smtClean="0"/>
              <a:t>Number of valence electrons in a noble </a:t>
            </a:r>
            <a:r>
              <a:rPr lang="en-US" sz="4800" smtClean="0"/>
              <a:t>gas atom.</a:t>
            </a:r>
            <a:endParaRPr lang="en-US" sz="4800" dirty="0">
              <a:solidFill>
                <a:srgbClr val="FFFF00"/>
              </a:solidFill>
              <a:latin typeface="Corbel" charset="0"/>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Electrons and Orbits</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	What </a:t>
            </a:r>
            <a:r>
              <a:rPr lang="en-US" sz="4800" dirty="0" smtClean="0">
                <a:solidFill>
                  <a:srgbClr val="FFFF00"/>
                </a:solidFill>
                <a:latin typeface="+mn-lt"/>
                <a:ea typeface="+mn-ea"/>
                <a:cs typeface="+mn-cs"/>
              </a:rPr>
              <a:t>is 8</a:t>
            </a:r>
            <a:r>
              <a:rPr lang="en-US" sz="4800" dirty="0" smtClean="0">
                <a:solidFill>
                  <a:srgbClr val="FFFF00"/>
                </a:solidFill>
                <a:latin typeface="+mn-lt"/>
                <a:ea typeface="+mn-ea"/>
                <a:cs typeface="+mn-cs"/>
              </a:rPr>
              <a:t>?</a:t>
            </a:r>
            <a:r>
              <a:rPr lang="en-US" sz="4800" dirty="0">
                <a:solidFill>
                  <a:srgbClr val="FFFF00"/>
                </a:solidFill>
                <a:latin typeface="+mn-lt"/>
                <a:ea typeface="+mn-ea"/>
                <a:cs typeface="+mn-cs"/>
              </a:rPr>
              <a:t>	</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n-ea"/>
                <a:cs typeface="Times New Roman" pitchFamily="18" charset="0"/>
              </a:rPr>
              <a:t>Electrons and Orbits</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69638"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sz="4800" dirty="0" smtClean="0">
                <a:solidFill>
                  <a:srgbClr val="FFFF00"/>
                </a:solidFill>
                <a:latin typeface="Corbel" charset="0"/>
              </a:rPr>
              <a:t>This is formed when two elements are attracted as a result of their charge.</a:t>
            </a:r>
            <a:endParaRPr lang="en-US" sz="4800" dirty="0">
              <a:solidFill>
                <a:srgbClr val="FFFF00"/>
              </a:solidFill>
              <a:latin typeface="Corbel" charset="0"/>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Periodic Table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smtClean="0">
                <a:solidFill>
                  <a:srgbClr val="FFFF00"/>
                </a:solidFill>
                <a:latin typeface="Times New Roman" pitchFamily="18" charset="0"/>
                <a:ea typeface="+mn-ea"/>
                <a:cs typeface="Times New Roman" pitchFamily="18" charset="0"/>
              </a:rPr>
              <a:t>What is an Ionic Bond?</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n-ea"/>
                <a:cs typeface="Times New Roman" pitchFamily="18" charset="0"/>
              </a:rPr>
              <a:t>Periodic Table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72710"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sz="4800" dirty="0" smtClean="0">
                <a:cs typeface="+mn-cs"/>
              </a:rPr>
              <a:t>When moving from left to right across the modern periodic table, the atomic numbers of the elements:</a:t>
            </a:r>
            <a:endParaRPr lang="en-US" altLang="en-US" sz="4800" dirty="0" smtClean="0">
              <a:solidFill>
                <a:srgbClr val="FFFF00"/>
              </a:solidFill>
              <a:latin typeface="Corbel" panose="020B0503020204020204" pitchFamily="34" charset="0"/>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Periodic Table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Times New Roman" pitchFamily="18" charset="0"/>
                <a:ea typeface="+mn-ea"/>
                <a:cs typeface="Times New Roman" pitchFamily="18" charset="0"/>
              </a:rPr>
              <a:t>What is increase by one?</a:t>
            </a:r>
            <a:endParaRPr lang="en-US" sz="2000"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n-ea"/>
                <a:cs typeface="Times New Roman" pitchFamily="18" charset="0"/>
              </a:rPr>
              <a:t>Periodic Table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75782"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eaLnBrk="1" hangingPunct="1"/>
            <a:r>
              <a:rPr lang="en-US" sz="4800"/>
              <a:t>The elements in Groups 1,2,and 13-17 are called the…</a:t>
            </a:r>
          </a:p>
          <a:p>
            <a:pPr eaLnBrk="1" hangingPunct="1"/>
            <a:r>
              <a:rPr lang="en-US" sz="4800"/>
              <a:t/>
            </a:r>
            <a:br>
              <a:rPr lang="en-US" sz="4800"/>
            </a:br>
            <a:endParaRPr lang="en-US" sz="4800">
              <a:solidFill>
                <a:srgbClr val="FFFF00"/>
              </a:solidFill>
              <a:latin typeface="Corbel" charset="0"/>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Periodic Table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Times New Roman" pitchFamily="18" charset="0"/>
                <a:ea typeface="+mn-ea"/>
                <a:cs typeface="Times New Roman" pitchFamily="18" charset="0"/>
              </a:rPr>
              <a:t>What is Main Group elements?</a:t>
            </a: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n-ea"/>
                <a:cs typeface="Times New Roman" pitchFamily="18" charset="0"/>
              </a:rPr>
              <a:t>Periodic Table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78854"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smtClean="0">
                <a:solidFill>
                  <a:schemeClr val="lt1"/>
                </a:solidFill>
                <a:latin typeface="+mn-lt"/>
                <a:ea typeface="+mn-ea"/>
                <a:cs typeface="+mn-cs"/>
              </a:rPr>
              <a:t>The vertical columns in the periodic table of elements.</a:t>
            </a:r>
            <a:r>
              <a:rPr lang="en-US" sz="4800" dirty="0">
                <a:solidFill>
                  <a:schemeClr val="lt1"/>
                </a:solidFill>
                <a:latin typeface="+mn-lt"/>
                <a:ea typeface="+mn-ea"/>
                <a:cs typeface="+mn-cs"/>
              </a:rPr>
              <a:t/>
            </a:r>
            <a:br>
              <a:rPr lang="en-US" sz="4800" dirty="0">
                <a:solidFill>
                  <a:schemeClr val="lt1"/>
                </a:solidFill>
                <a:latin typeface="+mn-lt"/>
                <a:ea typeface="+mn-ea"/>
                <a:cs typeface="+mn-cs"/>
              </a:rPr>
            </a:br>
            <a:r>
              <a:rPr lang="en-US" sz="4800" dirty="0">
                <a:solidFill>
                  <a:srgbClr val="FFFF00"/>
                </a:solidFill>
                <a:latin typeface="+mn-lt"/>
                <a:ea typeface="+mn-ea"/>
                <a:cs typeface="+mn-cs"/>
              </a:rPr>
              <a:t>	</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Periodic Table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a:t>
            </a:r>
            <a:r>
              <a:rPr lang="en-US" sz="4800" dirty="0" smtClean="0">
                <a:solidFill>
                  <a:srgbClr val="FFFF00"/>
                </a:solidFill>
                <a:latin typeface="+mn-lt"/>
                <a:ea typeface="+mn-ea"/>
                <a:cs typeface="+mn-cs"/>
              </a:rPr>
              <a:t>are groups?</a:t>
            </a:r>
            <a:endParaRPr lang="en-US" sz="4800"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n-ea"/>
                <a:cs typeface="Times New Roman" pitchFamily="18" charset="0"/>
              </a:rPr>
              <a:t>Periodic Table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81926"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Times New Roman" pitchFamily="18" charset="0"/>
                <a:ea typeface="+mn-ea"/>
                <a:cs typeface="Times New Roman" pitchFamily="18" charset="0"/>
              </a:rPr>
              <a:t>What is an Anhydrous?</a:t>
            </a: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14342"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smtClean="0">
                <a:solidFill>
                  <a:srgbClr val="FFFF00"/>
                </a:solidFill>
                <a:latin typeface="+mn-lt"/>
                <a:ea typeface="+mn-ea"/>
                <a:cs typeface="+mn-cs"/>
              </a:rPr>
              <a:t>The type of elements on the left of the metalloids.</a:t>
            </a:r>
            <a:endParaRPr lang="en-US" sz="4800" dirty="0">
              <a:solidFill>
                <a:srgbClr val="FFFF00"/>
              </a:solidFill>
              <a:latin typeface="+mn-lt"/>
              <a:ea typeface="+mn-ea"/>
              <a:cs typeface="+mn-cs"/>
            </a:endParaRPr>
          </a:p>
          <a:p>
            <a:pPr algn="ctr" eaLnBrk="1" hangingPunct="1">
              <a:defRPr/>
            </a:pPr>
            <a:r>
              <a:rPr lang="en-US" sz="4800" dirty="0">
                <a:solidFill>
                  <a:srgbClr val="FFFF00"/>
                </a:solidFill>
                <a:latin typeface="+mn-lt"/>
                <a:ea typeface="+mn-ea"/>
                <a:cs typeface="+mn-cs"/>
              </a:rPr>
              <a:t>	</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Periodic Table</a:t>
            </a: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a:t>
            </a:r>
            <a:r>
              <a:rPr lang="en-US" sz="4800" dirty="0" smtClean="0">
                <a:solidFill>
                  <a:srgbClr val="FFFF00"/>
                </a:solidFill>
                <a:latin typeface="+mn-lt"/>
                <a:ea typeface="+mn-ea"/>
                <a:cs typeface="+mn-cs"/>
              </a:rPr>
              <a:t>are metals?</a:t>
            </a:r>
            <a:endParaRPr lang="en-US" sz="4800"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4400" dirty="0">
                <a:solidFill>
                  <a:srgbClr val="FFFF00"/>
                </a:solidFill>
                <a:latin typeface="Times New Roman" pitchFamily="18" charset="0"/>
                <a:ea typeface="+mn-ea"/>
                <a:cs typeface="Times New Roman" pitchFamily="18" charset="0"/>
              </a:rPr>
              <a:t>Periodic Table</a:t>
            </a: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84998"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endParaRPr lang="en-US" sz="4800" dirty="0">
              <a:solidFill>
                <a:srgbClr val="FFFF00"/>
              </a:solidFill>
              <a:latin typeface="Corbel" charset="0"/>
            </a:endParaRPr>
          </a:p>
          <a:p>
            <a:pPr algn="ctr" eaLnBrk="1" hangingPunct="1"/>
            <a:endParaRPr lang="en-US" sz="4800" dirty="0">
              <a:solidFill>
                <a:srgbClr val="FFFF00"/>
              </a:solidFill>
              <a:latin typeface="Corbel" charset="0"/>
            </a:endParaRPr>
          </a:p>
          <a:p>
            <a:pPr algn="ctr" eaLnBrk="1" hangingPunct="1"/>
            <a:r>
              <a:rPr lang="en-US" sz="4800" dirty="0" smtClean="0">
                <a:solidFill>
                  <a:srgbClr val="FFFF00"/>
                </a:solidFill>
                <a:latin typeface="Corbel" charset="0"/>
              </a:rPr>
              <a:t>A description of a material using measurements is called…</a:t>
            </a:r>
            <a:endParaRPr lang="en-US" sz="4800" dirty="0">
              <a:solidFill>
                <a:srgbClr val="FFFF00"/>
              </a:solidFill>
              <a:latin typeface="Corbel" charset="0"/>
            </a:endParaRPr>
          </a:p>
          <a:p>
            <a:pPr algn="ctr" eaLnBrk="1" hangingPunct="1"/>
            <a:r>
              <a:rPr lang="en-US" sz="4800" dirty="0">
                <a:solidFill>
                  <a:srgbClr val="FFFF00"/>
                </a:solidFill>
                <a:latin typeface="Corbel" charset="0"/>
              </a:rPr>
              <a:t>	</a:t>
            </a:r>
          </a:p>
          <a:p>
            <a:pPr algn="ctr" eaLnBrk="1" hangingPunct="1"/>
            <a:r>
              <a:rPr lang="en-US" sz="4800" dirty="0">
                <a:solidFill>
                  <a:srgbClr val="FFFF00"/>
                </a:solidFill>
                <a:latin typeface="Corbel" charset="0"/>
              </a:rPr>
              <a:t> </a:t>
            </a:r>
          </a:p>
          <a:p>
            <a:pPr algn="ctr" eaLnBrk="1" hangingPunct="1"/>
            <a:r>
              <a:rPr lang="en-US" sz="4800" dirty="0">
                <a:solidFill>
                  <a:srgbClr val="FFFF00"/>
                </a:solidFill>
                <a:latin typeface="Corbel" charset="0"/>
              </a:rPr>
              <a:t>	</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5400" u="sng" dirty="0">
                <a:solidFill>
                  <a:srgbClr val="FFFF00"/>
                </a:solidFill>
                <a:latin typeface="Times New Roman" pitchFamily="18" charset="0"/>
                <a:ea typeface="+mn-ea"/>
                <a:cs typeface="Times New Roman" pitchFamily="18" charset="0"/>
              </a:rPr>
              <a:t>Hodge </a:t>
            </a:r>
            <a:r>
              <a:rPr lang="en-US" sz="5400" u="sng" dirty="0" err="1">
                <a:solidFill>
                  <a:srgbClr val="FFFF00"/>
                </a:solidFill>
                <a:latin typeface="Times New Roman" pitchFamily="18" charset="0"/>
                <a:ea typeface="+mn-ea"/>
                <a:cs typeface="Times New Roman" pitchFamily="18" charset="0"/>
              </a:rPr>
              <a:t>Podge</a:t>
            </a: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54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smtClean="0">
                <a:solidFill>
                  <a:srgbClr val="FFFF00"/>
                </a:solidFill>
                <a:latin typeface="+mn-lt"/>
                <a:ea typeface="+mn-ea"/>
                <a:cs typeface="+mn-cs"/>
              </a:rPr>
              <a:t>What is Quantitative Data?</a:t>
            </a:r>
            <a:endParaRPr lang="en-US" sz="4800" dirty="0">
              <a:solidFill>
                <a:srgbClr val="FFFF00"/>
              </a:solidFill>
              <a:latin typeface="+mn-lt"/>
              <a:ea typeface="+mn-ea"/>
              <a:cs typeface="+mn-cs"/>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n-ea"/>
                <a:cs typeface="Times New Roman" pitchFamily="18" charset="0"/>
              </a:rPr>
              <a:t>Hodge </a:t>
            </a:r>
            <a:r>
              <a:rPr lang="en-US" sz="4400" u="sng" dirty="0" err="1">
                <a:solidFill>
                  <a:srgbClr val="FFFF00"/>
                </a:solidFill>
                <a:latin typeface="Times New Roman" pitchFamily="18" charset="0"/>
                <a:ea typeface="+mn-ea"/>
                <a:cs typeface="Times New Roman" pitchFamily="18" charset="0"/>
              </a:rPr>
              <a:t>Podge</a:t>
            </a: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100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88070"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smtClean="0">
                <a:solidFill>
                  <a:srgbClr val="FFFF00"/>
                </a:solidFill>
                <a:latin typeface="+mn-lt"/>
                <a:ea typeface="+mn-ea"/>
                <a:cs typeface="+mn-cs"/>
              </a:rPr>
              <a:t>An atom that has the same number of Protons but a different number of neutrons.</a:t>
            </a:r>
            <a:endParaRPr lang="en-US" sz="4800" dirty="0">
              <a:solidFill>
                <a:srgbClr val="FFFF00"/>
              </a:solidFill>
              <a:latin typeface="+mn-lt"/>
              <a:ea typeface="+mn-ea"/>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54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
        <p:nvSpPr>
          <p:cNvPr id="77" name="Rounded Rectangle 76">
            <a:hlinkClick r:id="rId6"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n-ea"/>
                <a:cs typeface="Times New Roman" pitchFamily="18" charset="0"/>
              </a:rPr>
              <a:t>Hodge </a:t>
            </a:r>
            <a:r>
              <a:rPr lang="en-US" sz="4400" u="sng" dirty="0" err="1">
                <a:solidFill>
                  <a:srgbClr val="FFFF00"/>
                </a:solidFill>
                <a:latin typeface="Times New Roman" pitchFamily="18" charset="0"/>
                <a:ea typeface="+mn-ea"/>
                <a:cs typeface="Times New Roman" pitchFamily="18" charset="0"/>
              </a:rPr>
              <a:t>Podge</a:t>
            </a: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smtClean="0">
                <a:solidFill>
                  <a:srgbClr val="FFFF00"/>
                </a:solidFill>
                <a:latin typeface="+mn-lt"/>
                <a:ea typeface="+mn-ea"/>
                <a:cs typeface="+mn-cs"/>
              </a:rPr>
              <a:t>What is an Isotope?</a:t>
            </a:r>
            <a:endParaRPr lang="en-US" sz="4800" dirty="0">
              <a:solidFill>
                <a:srgbClr val="FFFF00"/>
              </a:solidFill>
              <a:latin typeface="+mn-lt"/>
              <a:ea typeface="+mn-ea"/>
              <a:cs typeface="+mn-cs"/>
            </a:endParaRP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15240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n-ea"/>
                <a:cs typeface="Times New Roman" pitchFamily="18" charset="0"/>
              </a:rPr>
              <a:t>Hodge </a:t>
            </a:r>
            <a:r>
              <a:rPr lang="en-US" sz="4400" u="sng" dirty="0" err="1">
                <a:solidFill>
                  <a:srgbClr val="FFFF00"/>
                </a:solidFill>
                <a:latin typeface="Times New Roman" pitchFamily="18" charset="0"/>
                <a:ea typeface="+mn-ea"/>
                <a:cs typeface="Times New Roman" pitchFamily="18" charset="0"/>
              </a:rPr>
              <a:t>Podge</a:t>
            </a: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200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91142"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smtClean="0">
                <a:solidFill>
                  <a:srgbClr val="FFFF00"/>
                </a:solidFill>
                <a:latin typeface="+mn-lt"/>
                <a:ea typeface="+mn-ea"/>
                <a:cs typeface="+mn-cs"/>
              </a:rPr>
              <a:t>It freezes at O degrees Celsius.</a:t>
            </a:r>
            <a:endParaRPr lang="en-US" sz="4800" dirty="0">
              <a:solidFill>
                <a:srgbClr val="FFFF00"/>
              </a:solidFill>
              <a:latin typeface="+mn-lt"/>
              <a:ea typeface="+mn-ea"/>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5400" u="sng" dirty="0">
                <a:solidFill>
                  <a:srgbClr val="FFFF00"/>
                </a:solidFill>
                <a:latin typeface="Times New Roman" pitchFamily="18" charset="0"/>
                <a:ea typeface="+mn-ea"/>
                <a:cs typeface="Times New Roman" pitchFamily="18" charset="0"/>
              </a:rPr>
              <a:t>Hodge </a:t>
            </a:r>
            <a:r>
              <a:rPr lang="en-US" sz="5400" u="sng" dirty="0" err="1">
                <a:solidFill>
                  <a:srgbClr val="FFFF00"/>
                </a:solidFill>
                <a:latin typeface="Times New Roman" pitchFamily="18" charset="0"/>
                <a:ea typeface="+mn-ea"/>
                <a:cs typeface="Times New Roman" pitchFamily="18" charset="0"/>
              </a:rPr>
              <a:t>Podge</a:t>
            </a: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54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r>
              <a:rPr lang="en-US" sz="4800" dirty="0" smtClean="0">
                <a:solidFill>
                  <a:srgbClr val="FFFF00"/>
                </a:solidFill>
                <a:latin typeface="Corbel" charset="0"/>
              </a:rPr>
              <a:t>What is water</a:t>
            </a:r>
            <a:r>
              <a:rPr lang="en-US" altLang="ja-JP" sz="4800" dirty="0" smtClean="0">
                <a:solidFill>
                  <a:srgbClr val="FFFF00"/>
                </a:solidFill>
                <a:latin typeface="Corbel" charset="0"/>
              </a:rPr>
              <a:t>?</a:t>
            </a:r>
            <a:endParaRPr lang="en-US" altLang="ja-JP" sz="4800" dirty="0">
              <a:solidFill>
                <a:srgbClr val="FFFF00"/>
              </a:solidFill>
              <a:latin typeface="Corbel" charset="0"/>
            </a:endParaRPr>
          </a:p>
          <a:p>
            <a:pPr algn="ctr" eaLnBrk="1" hangingPunct="1"/>
            <a:endParaRPr lang="en-US" sz="4800" dirty="0">
              <a:solidFill>
                <a:srgbClr val="FFFF00"/>
              </a:solidFill>
              <a:latin typeface="Times New Roman" charset="0"/>
              <a:cs typeface="Times New Roman"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n-ea"/>
                <a:cs typeface="Times New Roman" pitchFamily="18" charset="0"/>
              </a:rPr>
              <a:t>Hodge </a:t>
            </a:r>
            <a:r>
              <a:rPr lang="en-US" sz="4400" u="sng" dirty="0" err="1">
                <a:solidFill>
                  <a:srgbClr val="FFFF00"/>
                </a:solidFill>
                <a:latin typeface="Times New Roman" pitchFamily="18" charset="0"/>
                <a:ea typeface="+mn-ea"/>
                <a:cs typeface="Times New Roman" pitchFamily="18" charset="0"/>
              </a:rPr>
              <a:t>Podge</a:t>
            </a: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94214"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smtClean="0">
                <a:solidFill>
                  <a:srgbClr val="FFFF00"/>
                </a:solidFill>
                <a:latin typeface="+mn-lt"/>
                <a:ea typeface="+mn-ea"/>
                <a:cs typeface="+mn-cs"/>
              </a:rPr>
              <a:t>It is the simplest hydrocarbon.</a:t>
            </a:r>
            <a:endParaRPr lang="en-US" sz="4800" dirty="0">
              <a:solidFill>
                <a:srgbClr val="FFFF00"/>
              </a:solidFill>
              <a:latin typeface="+mn-lt"/>
              <a:ea typeface="+mn-ea"/>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Hodge </a:t>
            </a:r>
            <a:r>
              <a:rPr lang="en-US" sz="5400" dirty="0" err="1">
                <a:solidFill>
                  <a:srgbClr val="FFFF00"/>
                </a:solidFill>
                <a:latin typeface="Times New Roman" pitchFamily="18" charset="0"/>
                <a:ea typeface="+mn-ea"/>
                <a:cs typeface="Times New Roman" pitchFamily="18" charset="0"/>
              </a:rPr>
              <a:t>Podge</a:t>
            </a:r>
            <a:endParaRPr lang="en-US" sz="5400" u="sng"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smtClean="0">
                <a:solidFill>
                  <a:srgbClr val="FFFF00"/>
                </a:solidFill>
                <a:latin typeface="+mn-lt"/>
                <a:ea typeface="+mn-ea"/>
                <a:cs typeface="+mn-cs"/>
              </a:rPr>
              <a:t>What is Methane?</a:t>
            </a:r>
            <a:endParaRPr lang="en-US" sz="4800" dirty="0">
              <a:solidFill>
                <a:srgbClr val="FFFF00"/>
              </a:solidFill>
              <a:latin typeface="+mn-lt"/>
              <a:ea typeface="+mn-ea"/>
              <a:cs typeface="+mn-cs"/>
            </a:endParaRPr>
          </a:p>
          <a:p>
            <a:pPr algn="ctr" eaLnBrk="1" fontAlgn="auto" hangingPunct="1">
              <a:spcBef>
                <a:spcPts val="0"/>
              </a:spcBef>
              <a:spcAft>
                <a:spcPts val="0"/>
              </a:spcAft>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n-ea"/>
                <a:cs typeface="Times New Roman" pitchFamily="18" charset="0"/>
              </a:rPr>
              <a:t>Hodge </a:t>
            </a:r>
            <a:r>
              <a:rPr lang="en-US" sz="4400" u="sng" dirty="0" err="1">
                <a:solidFill>
                  <a:srgbClr val="FFFF00"/>
                </a:solidFill>
                <a:latin typeface="Times New Roman" pitchFamily="18" charset="0"/>
                <a:ea typeface="+mn-ea"/>
                <a:cs typeface="Times New Roman" pitchFamily="18" charset="0"/>
              </a:rPr>
              <a:t>Podge</a:t>
            </a: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97286"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Sugar is what kind of substance?</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0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54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p:txBody>
      </p:sp>
      <p:pic>
        <p:nvPicPr>
          <p:cNvPr id="11"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2"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6"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7" name="Rounded Rectangle 7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8"/>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9"/>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20"/>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1"/>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2"/>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3"/>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4"/>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5"/>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7"/>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8"/>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9"/>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30"/>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1"/>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2"/>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3"/>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4"/>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5"/>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6"/>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7"/>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8"/>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9"/>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40"/>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1"/>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2"/>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3"/>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4"/>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5"/>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6"/>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7"/>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8"/>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9"/>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50"/>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1"/>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2"/>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3"/>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4"/>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5"/>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6"/>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7"/>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8"/>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9"/>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60"/>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1"/>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2"/>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3"/>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4"/>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5"/>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6"/>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7"/>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8"/>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9"/>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70"/>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1"/>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2"/>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3"/>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4"/>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5"/>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6"/>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P spid="77"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smtClean="0">
                <a:solidFill>
                  <a:srgbClr val="FFFF00"/>
                </a:solidFill>
                <a:latin typeface="+mn-lt"/>
                <a:ea typeface="+mn-ea"/>
                <a:cs typeface="+mn-cs"/>
              </a:rPr>
              <a:t>The fizzing evidence that this has occurred between baking soda and vinegar.</a:t>
            </a:r>
            <a:endParaRPr lang="en-US" sz="4800" dirty="0">
              <a:solidFill>
                <a:srgbClr val="FFFF00"/>
              </a:solidFill>
              <a:latin typeface="+mn-lt"/>
              <a:ea typeface="+mn-ea"/>
              <a:cs typeface="+mn-cs"/>
            </a:endParaRP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5400" dirty="0">
                <a:solidFill>
                  <a:srgbClr val="FFFF00"/>
                </a:solidFill>
                <a:latin typeface="Times New Roman" pitchFamily="18" charset="0"/>
                <a:ea typeface="+mn-ea"/>
                <a:cs typeface="Times New Roman" pitchFamily="18" charset="0"/>
              </a:rPr>
              <a:t>Hodge </a:t>
            </a:r>
            <a:r>
              <a:rPr lang="en-US" sz="5400" dirty="0" err="1">
                <a:solidFill>
                  <a:srgbClr val="FFFF00"/>
                </a:solidFill>
                <a:latin typeface="Times New Roman" pitchFamily="18" charset="0"/>
                <a:ea typeface="+mn-ea"/>
                <a:cs typeface="Times New Roman" pitchFamily="18" charset="0"/>
              </a:rPr>
              <a:t>Podge</a:t>
            </a:r>
            <a:endParaRPr lang="en-US" sz="5400" u="sng"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3"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4"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smtClean="0">
                <a:solidFill>
                  <a:srgbClr val="FFFF00"/>
                </a:solidFill>
                <a:latin typeface="+mn-lt"/>
                <a:ea typeface="+mn-ea"/>
                <a:cs typeface="+mn-cs"/>
              </a:rPr>
              <a:t>What is a chemical reaction?</a:t>
            </a:r>
            <a:endParaRPr lang="en-US" sz="4800" dirty="0">
              <a:solidFill>
                <a:srgbClr val="FFFF00"/>
              </a:solidFill>
              <a:latin typeface="+mn-lt"/>
              <a:ea typeface="+mn-ea"/>
              <a:cs typeface="+mn-cs"/>
            </a:endParaRPr>
          </a:p>
          <a:p>
            <a:pPr algn="ctr" eaLnBrk="1" hangingPunct="1">
              <a:defRPr/>
            </a:pP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3"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n-ea"/>
                <a:cs typeface="Times New Roman" pitchFamily="18" charset="0"/>
              </a:rPr>
              <a:t>Hodge </a:t>
            </a:r>
            <a:r>
              <a:rPr lang="en-US" sz="4400" u="sng" dirty="0" err="1">
                <a:solidFill>
                  <a:srgbClr val="FFFF00"/>
                </a:solidFill>
                <a:latin typeface="Times New Roman" pitchFamily="18" charset="0"/>
                <a:ea typeface="+mn-ea"/>
                <a:cs typeface="Times New Roman" pitchFamily="18" charset="0"/>
              </a:rPr>
              <a:t>Podge</a:t>
            </a: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3"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500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100358" name="Picture 9" descr="C:\Documents and Settings\Administrator\Local Settings\Temporary Internet Files\Content.IE5\1GE1ZTQQ\MCj04414970000[1].png">
            <a:hlinkClick r:id="rId4" action="ppaction://hlinksldjump"/>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Box 5"/>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000">
                <a:solidFill>
                  <a:schemeClr val="tx1"/>
                </a:solidFill>
                <a:latin typeface="Corbel" charset="0"/>
                <a:ea typeface="MS PGothic" charset="0"/>
                <a:cs typeface="MS PGothic" charset="0"/>
              </a:defRPr>
            </a:lvl1pPr>
            <a:lvl2pPr marL="742950" indent="-285750">
              <a:defRPr sz="2600">
                <a:solidFill>
                  <a:schemeClr val="tx1"/>
                </a:solidFill>
                <a:latin typeface="Corbel" charset="0"/>
                <a:ea typeface="MS PGothic" charset="0"/>
                <a:cs typeface="MS PGothic" charset="0"/>
              </a:defRPr>
            </a:lvl2pPr>
            <a:lvl3pPr marL="1143000" indent="-228600">
              <a:defRPr sz="2400">
                <a:solidFill>
                  <a:schemeClr val="tx1"/>
                </a:solidFill>
                <a:latin typeface="Corbel" charset="0"/>
                <a:ea typeface="MS PGothic" charset="0"/>
                <a:cs typeface="MS PGothic" charset="0"/>
              </a:defRPr>
            </a:lvl3pPr>
            <a:lvl4pPr marL="1600200">
              <a:defRPr sz="2200">
                <a:solidFill>
                  <a:schemeClr val="tx1"/>
                </a:solidFill>
                <a:latin typeface="Corbel" charset="0"/>
                <a:ea typeface="MS PGothic" charset="0"/>
                <a:cs typeface="MS PGothic" charset="0"/>
              </a:defRPr>
            </a:lvl4pPr>
            <a:lvl5pPr marL="2057400">
              <a:defRPr sz="2000">
                <a:solidFill>
                  <a:schemeClr val="tx1"/>
                </a:solidFill>
                <a:latin typeface="Corbel" charset="0"/>
                <a:ea typeface="MS PGothic" charset="0"/>
                <a:cs typeface="MS PGothic" charset="0"/>
              </a:defRPr>
            </a:lvl5pPr>
            <a:lvl6pPr marL="25146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6pPr>
            <a:lvl7pPr marL="29718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7pPr>
            <a:lvl8pPr marL="34290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8pPr>
            <a:lvl9pPr marL="38862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9pPr>
          </a:lstStyle>
          <a:p>
            <a:pPr algn="ctr" eaLnBrk="1" hangingPunct="1"/>
            <a:r>
              <a:rPr lang="en-US" sz="3200" b="1">
                <a:latin typeface="Arial" charset="0"/>
              </a:rPr>
              <a:t>Jeopardy Power Point Directions--</a:t>
            </a:r>
          </a:p>
          <a:p>
            <a:pPr algn="ctr" eaLnBrk="1" hangingPunct="1"/>
            <a:r>
              <a:rPr lang="en-US" sz="2800" b="1">
                <a:latin typeface="Arial" charset="0"/>
              </a:rPr>
              <a:t>Operating the Slide-Show</a:t>
            </a:r>
          </a:p>
        </p:txBody>
      </p:sp>
      <p:sp>
        <p:nvSpPr>
          <p:cNvPr id="102403" name="TextBox 7"/>
          <p:cNvSpPr txBox="1">
            <a:spLocks noChangeArrowheads="1"/>
          </p:cNvSpPr>
          <p:nvPr/>
        </p:nvSpPr>
        <p:spPr bwMode="auto">
          <a:xfrm>
            <a:off x="0" y="1143000"/>
            <a:ext cx="9144000" cy="535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000">
                <a:solidFill>
                  <a:schemeClr val="tx1"/>
                </a:solidFill>
                <a:latin typeface="Corbel" charset="0"/>
                <a:ea typeface="MS PGothic" charset="0"/>
                <a:cs typeface="MS PGothic" charset="0"/>
              </a:defRPr>
            </a:lvl1pPr>
            <a:lvl2pPr marL="742950" indent="-285750">
              <a:defRPr sz="2600">
                <a:solidFill>
                  <a:schemeClr val="tx1"/>
                </a:solidFill>
                <a:latin typeface="Corbel" charset="0"/>
                <a:ea typeface="MS PGothic" charset="0"/>
                <a:cs typeface="MS PGothic" charset="0"/>
              </a:defRPr>
            </a:lvl2pPr>
            <a:lvl3pPr marL="1143000" indent="-228600">
              <a:defRPr sz="2400">
                <a:solidFill>
                  <a:schemeClr val="tx1"/>
                </a:solidFill>
                <a:latin typeface="Corbel" charset="0"/>
                <a:ea typeface="MS PGothic" charset="0"/>
                <a:cs typeface="MS PGothic" charset="0"/>
              </a:defRPr>
            </a:lvl3pPr>
            <a:lvl4pPr marL="1600200">
              <a:defRPr sz="2200">
                <a:solidFill>
                  <a:schemeClr val="tx1"/>
                </a:solidFill>
                <a:latin typeface="Corbel" charset="0"/>
                <a:ea typeface="MS PGothic" charset="0"/>
                <a:cs typeface="MS PGothic" charset="0"/>
              </a:defRPr>
            </a:lvl4pPr>
            <a:lvl5pPr marL="2057400">
              <a:defRPr sz="2000">
                <a:solidFill>
                  <a:schemeClr val="tx1"/>
                </a:solidFill>
                <a:latin typeface="Corbel" charset="0"/>
                <a:ea typeface="MS PGothic" charset="0"/>
                <a:cs typeface="MS PGothic" charset="0"/>
              </a:defRPr>
            </a:lvl5pPr>
            <a:lvl6pPr marL="25146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6pPr>
            <a:lvl7pPr marL="29718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7pPr>
            <a:lvl8pPr marL="34290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8pPr>
            <a:lvl9pPr marL="38862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9pPr>
          </a:lstStyle>
          <a:p>
            <a:pPr eaLnBrk="1" hangingPunct="1"/>
            <a:r>
              <a:rPr lang="en-US" sz="1800">
                <a:latin typeface="Arial" charset="0"/>
              </a:rPr>
              <a:t>(1)  Play the PowerPoint as a slideshow and start the slideshow at the very beginning.  (2)  Click on any of the price boxes to go to that answer.  The prices range from 100 to 500 beneath each column.  </a:t>
            </a:r>
          </a:p>
          <a:p>
            <a:pPr eaLnBrk="1" hangingPunct="1">
              <a:buFontTx/>
              <a:buAutoNum type="arabicParenBoth" startAt="3"/>
            </a:pPr>
            <a:r>
              <a:rPr lang="en-US" sz="1800">
                <a:latin typeface="Arial" charset="0"/>
              </a:rPr>
              <a:t>You will now be on a screen with the answer for that price.  A countdown timer will begin, giving students a full 60-seconds to respond before time is up. </a:t>
            </a:r>
          </a:p>
          <a:p>
            <a:pPr eaLnBrk="1" hangingPunct="1">
              <a:buFontTx/>
              <a:buAutoNum type="arabicParenBoth" startAt="3"/>
            </a:pPr>
            <a:r>
              <a:rPr lang="en-US" sz="1800">
                <a:latin typeface="Arial" charset="0"/>
              </a:rPr>
              <a:t>On the answer-screen, you can return to the main-screen at any point by clicking on the home-icon.</a:t>
            </a:r>
          </a:p>
          <a:p>
            <a:pPr eaLnBrk="1" hangingPunct="1">
              <a:buFontTx/>
              <a:buAutoNum type="arabicParenBoth" startAt="3"/>
            </a:pPr>
            <a:r>
              <a:rPr lang="en-US" sz="1800">
                <a:latin typeface="Arial" charset="0"/>
              </a:rPr>
              <a:t>On the answer-screen, you can go to the question-screen immediately by clicking on the checkmark icon.</a:t>
            </a:r>
          </a:p>
          <a:p>
            <a:pPr eaLnBrk="1" hangingPunct="1">
              <a:buFontTx/>
              <a:buAutoNum type="arabicParenBoth" startAt="3"/>
            </a:pPr>
            <a:r>
              <a:rPr lang="en-US" sz="1800">
                <a:latin typeface="Arial" charset="0"/>
              </a:rPr>
              <a:t> On the answer-screen, if a student answers the question correctly before time is up, click anywhere on the screen to stop the timer or click the x-icon to stop the timer.  Then, either click anywhere on the screen to go to the question-screen or click on the checkmark icon to get to the question-screen.</a:t>
            </a:r>
          </a:p>
          <a:p>
            <a:pPr eaLnBrk="1" hangingPunct="1">
              <a:buFontTx/>
              <a:buAutoNum type="arabicParenBoth" startAt="3"/>
            </a:pPr>
            <a:r>
              <a:rPr lang="en-US" sz="1800">
                <a:latin typeface="Arial" charset="0"/>
              </a:rPr>
              <a:t>On the answer-screen, if the timer counts down to 60 seconds before a student answers, then you can click anywhere once to get to the question-screen or you can click the checkmark icon to get to the question-screen. </a:t>
            </a:r>
          </a:p>
          <a:p>
            <a:pPr eaLnBrk="1" hangingPunct="1">
              <a:buFontTx/>
              <a:buAutoNum type="arabicParenBoth" startAt="3"/>
            </a:pPr>
            <a:r>
              <a:rPr lang="en-US" sz="1800">
                <a:latin typeface="Arial" charset="0"/>
              </a:rPr>
              <a:t> Once on the question-screen, click the bottom right home-icon to get to main-slide.  </a:t>
            </a:r>
          </a:p>
          <a:p>
            <a:pPr eaLnBrk="1" hangingPunct="1">
              <a:buFontTx/>
              <a:buAutoNum type="arabicParenBoth" startAt="3"/>
            </a:pPr>
            <a:r>
              <a:rPr lang="en-US" sz="1800">
                <a:latin typeface="Arial" charset="0"/>
              </a:rPr>
              <a:t> Upon returning to the main-slide, any price category that was previously clicked should turn from blue to dark blue.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Box 5"/>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000">
                <a:solidFill>
                  <a:schemeClr val="tx1"/>
                </a:solidFill>
                <a:latin typeface="Corbel" charset="0"/>
                <a:ea typeface="MS PGothic" charset="0"/>
                <a:cs typeface="MS PGothic" charset="0"/>
              </a:defRPr>
            </a:lvl1pPr>
            <a:lvl2pPr marL="742950" indent="-285750">
              <a:defRPr sz="2600">
                <a:solidFill>
                  <a:schemeClr val="tx1"/>
                </a:solidFill>
                <a:latin typeface="Corbel" charset="0"/>
                <a:ea typeface="MS PGothic" charset="0"/>
                <a:cs typeface="MS PGothic" charset="0"/>
              </a:defRPr>
            </a:lvl2pPr>
            <a:lvl3pPr marL="1143000" indent="-228600">
              <a:defRPr sz="2400">
                <a:solidFill>
                  <a:schemeClr val="tx1"/>
                </a:solidFill>
                <a:latin typeface="Corbel" charset="0"/>
                <a:ea typeface="MS PGothic" charset="0"/>
                <a:cs typeface="MS PGothic" charset="0"/>
              </a:defRPr>
            </a:lvl3pPr>
            <a:lvl4pPr marL="1600200">
              <a:defRPr sz="2200">
                <a:solidFill>
                  <a:schemeClr val="tx1"/>
                </a:solidFill>
                <a:latin typeface="Corbel" charset="0"/>
                <a:ea typeface="MS PGothic" charset="0"/>
                <a:cs typeface="MS PGothic" charset="0"/>
              </a:defRPr>
            </a:lvl4pPr>
            <a:lvl5pPr marL="2057400">
              <a:defRPr sz="2000">
                <a:solidFill>
                  <a:schemeClr val="tx1"/>
                </a:solidFill>
                <a:latin typeface="Corbel" charset="0"/>
                <a:ea typeface="MS PGothic" charset="0"/>
                <a:cs typeface="MS PGothic" charset="0"/>
              </a:defRPr>
            </a:lvl5pPr>
            <a:lvl6pPr marL="25146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6pPr>
            <a:lvl7pPr marL="29718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7pPr>
            <a:lvl8pPr marL="34290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8pPr>
            <a:lvl9pPr marL="38862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9pPr>
          </a:lstStyle>
          <a:p>
            <a:pPr algn="ctr" eaLnBrk="1" hangingPunct="1"/>
            <a:r>
              <a:rPr lang="en-US" sz="3200" b="1">
                <a:latin typeface="Arial" charset="0"/>
              </a:rPr>
              <a:t>Jeopardy Power Point Directions--</a:t>
            </a:r>
          </a:p>
          <a:p>
            <a:pPr algn="ctr" eaLnBrk="1" hangingPunct="1"/>
            <a:r>
              <a:rPr lang="en-US" sz="2800" b="1">
                <a:latin typeface="Arial" charset="0"/>
              </a:rPr>
              <a:t>Possible Classroom Game Directions</a:t>
            </a:r>
          </a:p>
        </p:txBody>
      </p:sp>
      <p:sp>
        <p:nvSpPr>
          <p:cNvPr id="104451" name="TextBox 7"/>
          <p:cNvSpPr txBox="1">
            <a:spLocks noChangeArrowheads="1"/>
          </p:cNvSpPr>
          <p:nvPr/>
        </p:nvSpPr>
        <p:spPr bwMode="auto">
          <a:xfrm>
            <a:off x="12700" y="685800"/>
            <a:ext cx="9144000" cy="6494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000">
                <a:solidFill>
                  <a:schemeClr val="tx1"/>
                </a:solidFill>
                <a:latin typeface="Corbel" charset="0"/>
                <a:ea typeface="MS PGothic" charset="0"/>
                <a:cs typeface="MS PGothic" charset="0"/>
              </a:defRPr>
            </a:lvl1pPr>
            <a:lvl2pPr marL="742950" indent="-285750">
              <a:defRPr sz="2600">
                <a:solidFill>
                  <a:schemeClr val="tx1"/>
                </a:solidFill>
                <a:latin typeface="Corbel" charset="0"/>
                <a:ea typeface="MS PGothic" charset="0"/>
                <a:cs typeface="MS PGothic" charset="0"/>
              </a:defRPr>
            </a:lvl2pPr>
            <a:lvl3pPr marL="1143000" indent="-228600">
              <a:defRPr sz="2400">
                <a:solidFill>
                  <a:schemeClr val="tx1"/>
                </a:solidFill>
                <a:latin typeface="Corbel" charset="0"/>
                <a:ea typeface="MS PGothic" charset="0"/>
                <a:cs typeface="MS PGothic" charset="0"/>
              </a:defRPr>
            </a:lvl3pPr>
            <a:lvl4pPr marL="1600200">
              <a:defRPr sz="2200">
                <a:solidFill>
                  <a:schemeClr val="tx1"/>
                </a:solidFill>
                <a:latin typeface="Corbel" charset="0"/>
                <a:ea typeface="MS PGothic" charset="0"/>
                <a:cs typeface="MS PGothic" charset="0"/>
              </a:defRPr>
            </a:lvl4pPr>
            <a:lvl5pPr marL="2057400">
              <a:defRPr sz="2000">
                <a:solidFill>
                  <a:schemeClr val="tx1"/>
                </a:solidFill>
                <a:latin typeface="Corbel" charset="0"/>
                <a:ea typeface="MS PGothic" charset="0"/>
                <a:cs typeface="MS PGothic" charset="0"/>
              </a:defRPr>
            </a:lvl5pPr>
            <a:lvl6pPr marL="25146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6pPr>
            <a:lvl7pPr marL="29718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7pPr>
            <a:lvl8pPr marL="34290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8pPr>
            <a:lvl9pPr marL="38862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9pPr>
          </a:lstStyle>
          <a:p>
            <a:pPr eaLnBrk="1" hangingPunct="1"/>
            <a:endParaRPr lang="en-US" sz="1600" b="1">
              <a:latin typeface="Arial" charset="0"/>
            </a:endParaRPr>
          </a:p>
          <a:p>
            <a:pPr eaLnBrk="1" hangingPunct="1">
              <a:buFontTx/>
              <a:buAutoNum type="arabicParenBoth"/>
            </a:pPr>
            <a:r>
              <a:rPr lang="en-US" sz="1600" b="1">
                <a:latin typeface="Arial" charset="0"/>
              </a:rPr>
              <a:t>Create 2 teams in the classroom.  For example, the right side of the class can compete against the left side of the class.</a:t>
            </a:r>
          </a:p>
          <a:p>
            <a:pPr eaLnBrk="1" hangingPunct="1">
              <a:buFontTx/>
              <a:buAutoNum type="arabicParenBoth"/>
            </a:pPr>
            <a:r>
              <a:rPr lang="en-US" sz="1600" b="1">
                <a:latin typeface="Arial" charset="0"/>
              </a:rPr>
              <a:t>Have a volunteer student or a teacher</a:t>
            </a:r>
            <a:r>
              <a:rPr lang="ja-JP" altLang="en-US" sz="1600" b="1">
                <a:latin typeface="Arial" charset="0"/>
              </a:rPr>
              <a:t>’</a:t>
            </a:r>
            <a:r>
              <a:rPr lang="en-US" altLang="ja-JP" sz="1600" b="1">
                <a:latin typeface="Arial" charset="0"/>
              </a:rPr>
              <a:t>s assistant keep score on a visible whiteboard, on a visible chalkboard, or just on a piece of paper.  </a:t>
            </a:r>
          </a:p>
          <a:p>
            <a:pPr eaLnBrk="1" hangingPunct="1">
              <a:buFontTx/>
              <a:buAutoNum type="arabicParenBoth"/>
            </a:pPr>
            <a:r>
              <a:rPr lang="en-US" sz="1600" b="1">
                <a:latin typeface="Arial" charset="0"/>
              </a:rPr>
              <a:t>When keeping track of the score, it is recommended that teams only earn points for right answers and not lose points for wrong answers.</a:t>
            </a:r>
          </a:p>
          <a:p>
            <a:pPr eaLnBrk="1" hangingPunct="1">
              <a:buFontTx/>
              <a:buAutoNum type="arabicParenBoth"/>
            </a:pPr>
            <a:r>
              <a:rPr lang="en-US" sz="1600" b="1">
                <a:latin typeface="Arial" charset="0"/>
              </a:rPr>
              <a:t>The only time teams can perhaps lose points, is when a team chooses to cheat by shouting out answers or when a team becomes unruly.  In this case, teams should lose 100 points per instance of poor behavior (the amount lost is up to the teacher).  </a:t>
            </a:r>
          </a:p>
          <a:p>
            <a:pPr eaLnBrk="1" hangingPunct="1">
              <a:buFontTx/>
              <a:buAutoNum type="arabicParenBoth"/>
            </a:pPr>
            <a:r>
              <a:rPr lang="en-US" sz="1600" b="1">
                <a:latin typeface="Arial" charset="0"/>
              </a:rPr>
              <a:t>Have one student from each team come up to the front of the class to answer the first question.</a:t>
            </a:r>
          </a:p>
          <a:p>
            <a:pPr eaLnBrk="1" hangingPunct="1">
              <a:buFontTx/>
              <a:buAutoNum type="arabicParenBoth"/>
            </a:pPr>
            <a:r>
              <a:rPr lang="en-US" sz="1600" b="1">
                <a:latin typeface="Arial" charset="0"/>
              </a:rPr>
              <a:t>The teacher chooses the first question.</a:t>
            </a:r>
          </a:p>
          <a:p>
            <a:pPr eaLnBrk="1" hangingPunct="1">
              <a:buFontTx/>
              <a:buAutoNum type="arabicParenBoth"/>
            </a:pPr>
            <a:r>
              <a:rPr lang="en-US" sz="1600" b="1">
                <a:latin typeface="Arial" charset="0"/>
              </a:rPr>
              <a:t>The teacher must read the question completely before the students at the front of the class can attempt an answer.</a:t>
            </a:r>
          </a:p>
          <a:p>
            <a:pPr eaLnBrk="1" hangingPunct="1">
              <a:buFontTx/>
              <a:buAutoNum type="arabicParenBoth"/>
            </a:pPr>
            <a:r>
              <a:rPr lang="en-US" sz="1600" b="1">
                <a:latin typeface="Arial" charset="0"/>
              </a:rPr>
              <a:t>At the front of the class, the first student to raise their hand completely or ring some kind of bell earns the opportunity to attempt an answer.  He/she must answer before time is up.</a:t>
            </a:r>
          </a:p>
          <a:p>
            <a:pPr eaLnBrk="1" hangingPunct="1">
              <a:buFontTx/>
              <a:buAutoNum type="arabicParenBoth"/>
            </a:pPr>
            <a:r>
              <a:rPr lang="en-US" sz="1600" b="1">
                <a:latin typeface="Arial" charset="0"/>
              </a:rPr>
              <a:t>If the first student to attempt an answer gets it wrong, then the other student at the front can attempt an answer.  If both students get the answer wrong, then the teacher can reveal the correct answer.</a:t>
            </a:r>
          </a:p>
          <a:p>
            <a:pPr eaLnBrk="1" hangingPunct="1">
              <a:buFontTx/>
              <a:buAutoNum type="arabicParenBoth"/>
            </a:pPr>
            <a:r>
              <a:rPr lang="en-US" sz="1600" b="1">
                <a:latin typeface="Arial" charset="0"/>
              </a:rPr>
              <a:t>  If a student gets the answer right, then they earn the given amount of points for their team and they get to choose the category and price of the next question.</a:t>
            </a:r>
          </a:p>
          <a:p>
            <a:pPr eaLnBrk="1" hangingPunct="1">
              <a:buFontTx/>
              <a:buAutoNum type="arabicParenBoth"/>
            </a:pPr>
            <a:r>
              <a:rPr lang="en-US" sz="1600" b="1">
                <a:latin typeface="Arial" charset="0"/>
              </a:rPr>
              <a:t> Have new students, one student from each team, come up again to repeat the process until the game is complete.</a:t>
            </a:r>
          </a:p>
          <a:p>
            <a:pPr eaLnBrk="1" hangingPunct="1"/>
            <a:endParaRPr lang="en-US" sz="1600" b="1">
              <a:latin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2133600"/>
          </a:xfrm>
        </p:spPr>
        <p:txBody>
          <a:bodyPr>
            <a:normAutofit fontScale="90000"/>
          </a:bodyPr>
          <a:lstStyle/>
          <a:p>
            <a:pPr algn="ctr">
              <a:defRPr/>
            </a:pPr>
            <a:r>
              <a:rPr lang="en-US" dirty="0" smtClean="0">
                <a:latin typeface="Times New Roman" pitchFamily="18" charset="0"/>
                <a:ea typeface="+mj-ea"/>
                <a:cs typeface="Times New Roman" pitchFamily="18" charset="0"/>
              </a:rPr>
              <a:t>Thank you for your </a:t>
            </a:r>
            <a:br>
              <a:rPr lang="en-US" dirty="0" smtClean="0">
                <a:latin typeface="Times New Roman" pitchFamily="18" charset="0"/>
                <a:ea typeface="+mj-ea"/>
                <a:cs typeface="Times New Roman" pitchFamily="18" charset="0"/>
              </a:rPr>
            </a:br>
            <a:r>
              <a:rPr lang="en-US" dirty="0" smtClean="0">
                <a:latin typeface="Times New Roman" pitchFamily="18" charset="0"/>
                <a:ea typeface="+mj-ea"/>
                <a:cs typeface="Times New Roman" pitchFamily="18" charset="0"/>
              </a:rPr>
              <a:t> </a:t>
            </a:r>
            <a:r>
              <a:rPr lang="en-US" i="1" dirty="0" smtClean="0">
                <a:latin typeface="Times New Roman" pitchFamily="18" charset="0"/>
                <a:ea typeface="+mj-ea"/>
                <a:cs typeface="Times New Roman" pitchFamily="18" charset="0"/>
              </a:rPr>
              <a:t>1984</a:t>
            </a:r>
            <a:r>
              <a:rPr lang="en-US" dirty="0" smtClean="0">
                <a:latin typeface="Times New Roman" pitchFamily="18" charset="0"/>
                <a:ea typeface="+mj-ea"/>
                <a:cs typeface="Times New Roman" pitchFamily="18" charset="0"/>
              </a:rPr>
              <a:t> Jeopardy PowerPoint </a:t>
            </a:r>
            <a:r>
              <a:rPr lang="en-US" dirty="0">
                <a:latin typeface="Times New Roman" pitchFamily="18" charset="0"/>
                <a:ea typeface="+mj-ea"/>
                <a:cs typeface="Times New Roman" pitchFamily="18" charset="0"/>
              </a:rPr>
              <a:t>p</a:t>
            </a:r>
            <a:r>
              <a:rPr lang="en-US" dirty="0" smtClean="0">
                <a:latin typeface="Times New Roman" pitchFamily="18" charset="0"/>
                <a:ea typeface="+mj-ea"/>
                <a:cs typeface="Times New Roman" pitchFamily="18" charset="0"/>
              </a:rPr>
              <a:t>urchase.</a:t>
            </a:r>
            <a:endParaRPr lang="en-US" dirty="0">
              <a:latin typeface="Times New Roman" pitchFamily="18" charset="0"/>
              <a:ea typeface="+mj-ea"/>
              <a:cs typeface="Times New Roman" pitchFamily="18" charset="0"/>
            </a:endParaRPr>
          </a:p>
        </p:txBody>
      </p:sp>
      <p:sp>
        <p:nvSpPr>
          <p:cNvPr id="106499" name="Content Placeholder 2"/>
          <p:cNvSpPr>
            <a:spLocks noGrp="1"/>
          </p:cNvSpPr>
          <p:nvPr>
            <p:ph idx="1"/>
          </p:nvPr>
        </p:nvSpPr>
        <p:spPr>
          <a:xfrm>
            <a:off x="304800" y="6019800"/>
            <a:ext cx="8229600" cy="685800"/>
          </a:xfrm>
        </p:spPr>
        <p:txBody>
          <a:bodyPr/>
          <a:lstStyle/>
          <a:p>
            <a:pPr>
              <a:buFont typeface="Wingdings 2" charset="0"/>
              <a:buNone/>
            </a:pPr>
            <a:r>
              <a:rPr lang="en-US" sz="1200">
                <a:latin typeface="Times New Roman" charset="0"/>
                <a:ea typeface="MS PGothic" charset="0"/>
                <a:cs typeface="Times New Roman" charset="0"/>
              </a:rPr>
              <a:t>©2011 by Enflourish Publishing.  All rights reserved.  Jeopardy for classroom use only.</a:t>
            </a:r>
          </a:p>
          <a:p>
            <a:pPr>
              <a:buFont typeface="Wingdings 2" charset="0"/>
              <a:buNone/>
            </a:pPr>
            <a:r>
              <a:rPr lang="en-US" sz="1200">
                <a:latin typeface="Times New Roman" charset="0"/>
                <a:ea typeface="MS PGothic" charset="0"/>
                <a:cs typeface="Times New Roman" charset="0"/>
              </a:rPr>
              <a:t>PowerPoint template developed by Pedro Pereira</a:t>
            </a:r>
          </a:p>
          <a:p>
            <a:pPr>
              <a:buFont typeface="Wingdings 2" charset="0"/>
              <a:buNone/>
            </a:pPr>
            <a:endParaRPr lang="en-US" sz="1200">
              <a:latin typeface="Times New Roman" charset="0"/>
              <a:ea typeface="MS PGothic" charset="0"/>
              <a:cs typeface="Times New Roman" charset="0"/>
            </a:endParaRPr>
          </a:p>
        </p:txBody>
      </p:sp>
      <p:sp>
        <p:nvSpPr>
          <p:cNvPr id="106500" name="TextBox 3"/>
          <p:cNvSpPr txBox="1">
            <a:spLocks noChangeArrowheads="1"/>
          </p:cNvSpPr>
          <p:nvPr/>
        </p:nvSpPr>
        <p:spPr bwMode="auto">
          <a:xfrm>
            <a:off x="1600200" y="5486400"/>
            <a:ext cx="6477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000">
                <a:solidFill>
                  <a:schemeClr val="tx1"/>
                </a:solidFill>
                <a:latin typeface="Corbel" charset="0"/>
                <a:ea typeface="MS PGothic" charset="0"/>
                <a:cs typeface="MS PGothic" charset="0"/>
              </a:defRPr>
            </a:lvl1pPr>
            <a:lvl2pPr marL="742950" indent="-285750">
              <a:defRPr sz="2600">
                <a:solidFill>
                  <a:schemeClr val="tx1"/>
                </a:solidFill>
                <a:latin typeface="Corbel" charset="0"/>
                <a:ea typeface="MS PGothic" charset="0"/>
                <a:cs typeface="MS PGothic" charset="0"/>
              </a:defRPr>
            </a:lvl2pPr>
            <a:lvl3pPr marL="1143000" indent="-228600">
              <a:defRPr sz="2400">
                <a:solidFill>
                  <a:schemeClr val="tx1"/>
                </a:solidFill>
                <a:latin typeface="Corbel" charset="0"/>
                <a:ea typeface="MS PGothic" charset="0"/>
                <a:cs typeface="MS PGothic" charset="0"/>
              </a:defRPr>
            </a:lvl3pPr>
            <a:lvl4pPr marL="1600200">
              <a:defRPr sz="2200">
                <a:solidFill>
                  <a:schemeClr val="tx1"/>
                </a:solidFill>
                <a:latin typeface="Corbel" charset="0"/>
                <a:ea typeface="MS PGothic" charset="0"/>
                <a:cs typeface="MS PGothic" charset="0"/>
              </a:defRPr>
            </a:lvl4pPr>
            <a:lvl5pPr marL="2057400">
              <a:defRPr sz="2000">
                <a:solidFill>
                  <a:schemeClr val="tx1"/>
                </a:solidFill>
                <a:latin typeface="Corbel" charset="0"/>
                <a:ea typeface="MS PGothic" charset="0"/>
                <a:cs typeface="MS PGothic" charset="0"/>
              </a:defRPr>
            </a:lvl5pPr>
            <a:lvl6pPr marL="25146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6pPr>
            <a:lvl7pPr marL="2971800" eaLnBrk="0" fontAlgn="base" hangingPunct="0">
              <a:spcAft>
                <a:spcPct val="0"/>
              </a:spcAft>
              <a:buClr>
                <a:srgbClr val="46A6BD"/>
              </a:buClr>
              <a:buFont typeface="Wingdings 2" charset="0"/>
              <a:defRPr sz="2000">
                <a:solidFill>
                  <a:schemeClr val="tx1"/>
                </a:solidFill>
                <a:latin typeface="Corbel" charset="0"/>
                <a:ea typeface="MS PGothic" charset="0"/>
                <a:cs typeface="MS PGothic" charset="0"/>
              </a:defRPr>
            </a:lvl7pPr>
            <a:lvl8pPr marL="34290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8pPr>
            <a:lvl9pPr marL="3886200" indent="-228600" eaLnBrk="0" fontAlgn="base" hangingPunct="0">
              <a:spcAft>
                <a:spcPct val="0"/>
              </a:spcAft>
              <a:buClr>
                <a:srgbClr val="46A6BD"/>
              </a:buClr>
              <a:buFont typeface="Wingdings 2" charset="0"/>
              <a:buChar char=""/>
              <a:defRPr sz="2000">
                <a:solidFill>
                  <a:schemeClr val="tx1"/>
                </a:solidFill>
                <a:latin typeface="Corbel" charset="0"/>
                <a:ea typeface="MS PGothic" charset="0"/>
                <a:cs typeface="MS PGothic" charset="0"/>
              </a:defRPr>
            </a:lvl9pPr>
          </a:lstStyle>
          <a:p>
            <a:pPr eaLnBrk="1" hangingPunct="1"/>
            <a:r>
              <a:rPr lang="en-US" sz="1400">
                <a:latin typeface="Times New Roman" charset="0"/>
                <a:cs typeface="Times New Roman" charset="0"/>
              </a:rPr>
              <a:t>Please check with us as our PowerPoint Jeopardy line-up continues to grow.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fontAlgn="auto" hangingPunct="1">
              <a:spcBef>
                <a:spcPts val="0"/>
              </a:spcBef>
              <a:spcAft>
                <a:spcPts val="0"/>
              </a:spcAft>
              <a:defRPr/>
            </a:pPr>
            <a:r>
              <a:rPr lang="en-US" sz="4800" dirty="0">
                <a:solidFill>
                  <a:srgbClr val="FFFF00"/>
                </a:solidFill>
                <a:latin typeface="+mn-lt"/>
                <a:ea typeface="+mn-ea"/>
                <a:cs typeface="+mn-cs"/>
              </a:rPr>
              <a:t>What is  pure substance?</a:t>
            </a:r>
            <a:endParaRPr lang="en-US" sz="4800" dirty="0">
              <a:solidFill>
                <a:srgbClr val="FFFF00"/>
              </a:solidFill>
              <a:latin typeface="Times New Roman" pitchFamily="18" charset="0"/>
              <a:ea typeface="+mn-ea"/>
              <a:cs typeface="Times New Roman" pitchFamily="18" charset="0"/>
            </a:endParaRPr>
          </a:p>
        </p:txBody>
      </p:sp>
      <p:sp>
        <p:nvSpPr>
          <p:cNvPr id="9" name="Rounded Rectangle 8">
            <a:hlinkClick r:id="rId2" action="ppaction://hlinksldjump"/>
          </p:cNvPr>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300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17414"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p:cNvSpPr>
            <a:spLocks noChangeArrowheads="1"/>
          </p:cNvSpPr>
          <p:nvPr/>
        </p:nvSpPr>
        <p:spPr bwMode="auto">
          <a:xfrm>
            <a:off x="0" y="914400"/>
            <a:ext cx="9144000" cy="51054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The formula for potassium </a:t>
            </a:r>
            <a:r>
              <a:rPr lang="en-US" sz="4800" dirty="0" err="1">
                <a:solidFill>
                  <a:srgbClr val="FFFF00"/>
                </a:solidFill>
                <a:latin typeface="+mn-lt"/>
                <a:ea typeface="+mn-ea"/>
                <a:cs typeface="+mn-cs"/>
              </a:rPr>
              <a:t>flouride</a:t>
            </a:r>
            <a:r>
              <a:rPr lang="en-US" sz="4800" dirty="0">
                <a:solidFill>
                  <a:srgbClr val="FFFF00"/>
                </a:solidFill>
                <a:latin typeface="+mn-lt"/>
                <a:ea typeface="+mn-ea"/>
                <a:cs typeface="+mn-cs"/>
              </a:rPr>
              <a:t>.</a:t>
            </a:r>
          </a:p>
        </p:txBody>
      </p:sp>
      <p:sp>
        <p:nvSpPr>
          <p:cNvPr id="9" name="Rounded Rectangle 8"/>
          <p:cNvSpPr>
            <a:spLocks noChangeArrowheads="1"/>
          </p:cNvSpPr>
          <p:nvPr/>
        </p:nvSpPr>
        <p:spPr bwMode="auto">
          <a:xfrm>
            <a:off x="0" y="0"/>
            <a:ext cx="9144000"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5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0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5400" dirty="0">
              <a:solidFill>
                <a:srgbClr val="FFFF00"/>
              </a:solidFill>
              <a:latin typeface="Times New Roman" pitchFamily="18" charset="0"/>
              <a:ea typeface="+mn-ea"/>
              <a:cs typeface="Times New Roman" pitchFamily="18" charset="0"/>
            </a:endParaRPr>
          </a:p>
        </p:txBody>
      </p:sp>
      <p:sp>
        <p:nvSpPr>
          <p:cNvPr id="10" name="Rounded Rectangle 9"/>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p:txBody>
      </p:sp>
      <p:pic>
        <p:nvPicPr>
          <p:cNvPr id="13" name="Picture 13" descr="C:\Users\Pedro\AppData\Local\Microsoft\Windows\Temporary Internet Files\Content.IE5\6JZFQWRF\MC900431521[1].png"/>
          <p:cNvPicPr>
            <a:picLocks noChangeAspect="1" noChangeArrowheads="1"/>
          </p:cNvPicPr>
          <p:nvPr/>
        </p:nvPicPr>
        <p:blipFill>
          <a:blip r:embed="rId3"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25386" y="5321186"/>
            <a:ext cx="774814" cy="774814"/>
          </a:xfrm>
          <a:prstGeom prst="rect">
            <a:avLst/>
          </a:prstGeom>
          <a:noFill/>
          <a:extLst/>
        </p:spPr>
      </p:pic>
      <p:pic>
        <p:nvPicPr>
          <p:cNvPr id="14" name="Picture 14" descr="C:\Users\Pedro\AppData\Local\Microsoft\Windows\Temporary Internet Files\Content.IE5\RBH6QQX4\MC900431495[1].png">
            <a:hlinkClick r:id="rId4" action="ppaction://hlinksldjump"/>
          </p:cNvPr>
          <p:cNvPicPr>
            <a:picLocks noChangeAspect="1" noChangeArrowheads="1"/>
          </p:cNvPicPr>
          <p:nvPr/>
        </p:nvPicPr>
        <p:blipFill>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5400" y="5321186"/>
            <a:ext cx="774814" cy="774814"/>
          </a:xfrm>
          <a:prstGeom prst="rect">
            <a:avLst/>
          </a:prstGeom>
          <a:noFill/>
          <a:extLst/>
        </p:spPr>
      </p:pic>
      <p:pic>
        <p:nvPicPr>
          <p:cNvPr id="15" name="Picture 15" descr="C:\Users\Pedro\AppData\Local\Microsoft\Windows\Temporary Internet Files\Content.IE5\RBH6QQX4\MC900442139[1].png">
            <a:hlinkClick r:id="rId6" action="ppaction://hlinksldjump"/>
          </p:cNvPr>
          <p:cNvPicPr>
            <a:picLocks noChangeAspect="1" noChangeArrowheads="1"/>
          </p:cNvPicPr>
          <p:nvPr/>
        </p:nvPicPr>
        <p:blipFill>
          <a:blip r:embed="rId7" cstate="email">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8422755" y="5321186"/>
            <a:ext cx="721245" cy="736066"/>
          </a:xfrm>
          <a:prstGeom prst="rect">
            <a:avLst/>
          </a:prstGeom>
          <a:noFill/>
          <a:extLst/>
        </p:spPr>
      </p:pic>
      <p:sp>
        <p:nvSpPr>
          <p:cNvPr id="16" name="Rounded Rectangle 1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60:00</a:t>
            </a:r>
          </a:p>
        </p:txBody>
      </p:sp>
      <p:sp>
        <p:nvSpPr>
          <p:cNvPr id="17" name="Rounded Rectangle 1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59:00</a:t>
            </a:r>
          </a:p>
        </p:txBody>
      </p:sp>
      <p:sp>
        <p:nvSpPr>
          <p:cNvPr id="18" name="Rounded Rectangle 1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58:00</a:t>
            </a:r>
          </a:p>
        </p:txBody>
      </p:sp>
      <p:sp>
        <p:nvSpPr>
          <p:cNvPr id="19" name="Rounded Rectangle 1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57:00</a:t>
            </a:r>
          </a:p>
        </p:txBody>
      </p:sp>
      <p:sp>
        <p:nvSpPr>
          <p:cNvPr id="20" name="Rounded Rectangle 1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56:00</a:t>
            </a:r>
          </a:p>
        </p:txBody>
      </p:sp>
      <p:sp>
        <p:nvSpPr>
          <p:cNvPr id="21" name="Rounded Rectangle 2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55:00</a:t>
            </a:r>
          </a:p>
        </p:txBody>
      </p:sp>
      <p:sp>
        <p:nvSpPr>
          <p:cNvPr id="22" name="Rounded Rectangle 2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54:00</a:t>
            </a:r>
          </a:p>
        </p:txBody>
      </p:sp>
      <p:sp>
        <p:nvSpPr>
          <p:cNvPr id="23" name="Rounded Rectangle 2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53:00</a:t>
            </a:r>
          </a:p>
        </p:txBody>
      </p:sp>
      <p:sp>
        <p:nvSpPr>
          <p:cNvPr id="24" name="Rounded Rectangle 2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52:00</a:t>
            </a:r>
          </a:p>
        </p:txBody>
      </p:sp>
      <p:sp>
        <p:nvSpPr>
          <p:cNvPr id="25" name="Rounded Rectangle 2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51:00</a:t>
            </a:r>
          </a:p>
        </p:txBody>
      </p:sp>
      <p:sp>
        <p:nvSpPr>
          <p:cNvPr id="26" name="Rounded Rectangle 2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50:00</a:t>
            </a:r>
          </a:p>
        </p:txBody>
      </p:sp>
      <p:sp>
        <p:nvSpPr>
          <p:cNvPr id="27" name="Rounded Rectangle 2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49:00</a:t>
            </a:r>
          </a:p>
        </p:txBody>
      </p:sp>
      <p:sp>
        <p:nvSpPr>
          <p:cNvPr id="28" name="Rounded Rectangle 2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48:00</a:t>
            </a:r>
          </a:p>
        </p:txBody>
      </p:sp>
      <p:sp>
        <p:nvSpPr>
          <p:cNvPr id="29" name="Rounded Rectangle 2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47:00</a:t>
            </a:r>
          </a:p>
        </p:txBody>
      </p:sp>
      <p:sp>
        <p:nvSpPr>
          <p:cNvPr id="30" name="Rounded Rectangle 2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46:00</a:t>
            </a:r>
          </a:p>
        </p:txBody>
      </p:sp>
      <p:sp>
        <p:nvSpPr>
          <p:cNvPr id="31" name="Rounded Rectangle 3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45:00</a:t>
            </a:r>
          </a:p>
        </p:txBody>
      </p:sp>
      <p:sp>
        <p:nvSpPr>
          <p:cNvPr id="32" name="Rounded Rectangle 3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44:00</a:t>
            </a:r>
          </a:p>
        </p:txBody>
      </p:sp>
      <p:sp>
        <p:nvSpPr>
          <p:cNvPr id="33" name="Rounded Rectangle 3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43:00</a:t>
            </a:r>
          </a:p>
        </p:txBody>
      </p:sp>
      <p:sp>
        <p:nvSpPr>
          <p:cNvPr id="34" name="Rounded Rectangle 3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42:00</a:t>
            </a:r>
          </a:p>
        </p:txBody>
      </p:sp>
      <p:sp>
        <p:nvSpPr>
          <p:cNvPr id="35" name="Rounded Rectangle 3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41:00</a:t>
            </a:r>
          </a:p>
        </p:txBody>
      </p:sp>
      <p:sp>
        <p:nvSpPr>
          <p:cNvPr id="36" name="Rounded Rectangle 3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40:00</a:t>
            </a:r>
          </a:p>
        </p:txBody>
      </p:sp>
      <p:sp>
        <p:nvSpPr>
          <p:cNvPr id="37" name="Rounded Rectangle 3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39:00</a:t>
            </a:r>
          </a:p>
        </p:txBody>
      </p:sp>
      <p:sp>
        <p:nvSpPr>
          <p:cNvPr id="38" name="Rounded Rectangle 3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38:00</a:t>
            </a:r>
          </a:p>
        </p:txBody>
      </p:sp>
      <p:sp>
        <p:nvSpPr>
          <p:cNvPr id="39" name="Rounded Rectangle 3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37:00</a:t>
            </a:r>
          </a:p>
        </p:txBody>
      </p:sp>
      <p:sp>
        <p:nvSpPr>
          <p:cNvPr id="40" name="Rounded Rectangle 3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36:00</a:t>
            </a:r>
          </a:p>
        </p:txBody>
      </p:sp>
      <p:sp>
        <p:nvSpPr>
          <p:cNvPr id="41" name="Rounded Rectangle 4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35:00</a:t>
            </a:r>
          </a:p>
        </p:txBody>
      </p:sp>
      <p:sp>
        <p:nvSpPr>
          <p:cNvPr id="42" name="Rounded Rectangle 4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34:00</a:t>
            </a:r>
          </a:p>
        </p:txBody>
      </p:sp>
      <p:sp>
        <p:nvSpPr>
          <p:cNvPr id="43" name="Rounded Rectangle 4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33:00</a:t>
            </a:r>
          </a:p>
        </p:txBody>
      </p:sp>
      <p:sp>
        <p:nvSpPr>
          <p:cNvPr id="44" name="Rounded Rectangle 4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32:00</a:t>
            </a:r>
          </a:p>
        </p:txBody>
      </p:sp>
      <p:sp>
        <p:nvSpPr>
          <p:cNvPr id="45" name="Rounded Rectangle 4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31:00</a:t>
            </a:r>
          </a:p>
        </p:txBody>
      </p:sp>
      <p:sp>
        <p:nvSpPr>
          <p:cNvPr id="46" name="Rounded Rectangle 4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30:00</a:t>
            </a:r>
          </a:p>
        </p:txBody>
      </p:sp>
      <p:sp>
        <p:nvSpPr>
          <p:cNvPr id="47" name="Rounded Rectangle 4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29:00</a:t>
            </a:r>
          </a:p>
        </p:txBody>
      </p:sp>
      <p:sp>
        <p:nvSpPr>
          <p:cNvPr id="48" name="Rounded Rectangle 4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28:00</a:t>
            </a:r>
          </a:p>
        </p:txBody>
      </p:sp>
      <p:sp>
        <p:nvSpPr>
          <p:cNvPr id="49" name="Rounded Rectangle 4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27:00</a:t>
            </a:r>
          </a:p>
        </p:txBody>
      </p:sp>
      <p:sp>
        <p:nvSpPr>
          <p:cNvPr id="50" name="Rounded Rectangle 4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26:00</a:t>
            </a:r>
          </a:p>
        </p:txBody>
      </p:sp>
      <p:sp>
        <p:nvSpPr>
          <p:cNvPr id="51" name="Rounded Rectangle 5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25:00</a:t>
            </a:r>
          </a:p>
        </p:txBody>
      </p:sp>
      <p:sp>
        <p:nvSpPr>
          <p:cNvPr id="52" name="Rounded Rectangle 5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24:00</a:t>
            </a:r>
          </a:p>
        </p:txBody>
      </p:sp>
      <p:sp>
        <p:nvSpPr>
          <p:cNvPr id="53" name="Rounded Rectangle 5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23:00</a:t>
            </a:r>
          </a:p>
        </p:txBody>
      </p:sp>
      <p:sp>
        <p:nvSpPr>
          <p:cNvPr id="54" name="Rounded Rectangle 5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22:00</a:t>
            </a:r>
          </a:p>
        </p:txBody>
      </p:sp>
      <p:sp>
        <p:nvSpPr>
          <p:cNvPr id="55" name="Rounded Rectangle 5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21:00</a:t>
            </a:r>
          </a:p>
        </p:txBody>
      </p:sp>
      <p:sp>
        <p:nvSpPr>
          <p:cNvPr id="56" name="Rounded Rectangle 5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20:00</a:t>
            </a:r>
          </a:p>
        </p:txBody>
      </p:sp>
      <p:sp>
        <p:nvSpPr>
          <p:cNvPr id="57" name="Rounded Rectangle 5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19:00</a:t>
            </a:r>
          </a:p>
        </p:txBody>
      </p:sp>
      <p:sp>
        <p:nvSpPr>
          <p:cNvPr id="58" name="Rounded Rectangle 5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18:00</a:t>
            </a:r>
          </a:p>
        </p:txBody>
      </p:sp>
      <p:sp>
        <p:nvSpPr>
          <p:cNvPr id="59" name="Rounded Rectangle 5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17:00</a:t>
            </a:r>
          </a:p>
        </p:txBody>
      </p:sp>
      <p:sp>
        <p:nvSpPr>
          <p:cNvPr id="60" name="Rounded Rectangle 5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16:00</a:t>
            </a:r>
          </a:p>
        </p:txBody>
      </p:sp>
      <p:sp>
        <p:nvSpPr>
          <p:cNvPr id="61" name="Rounded Rectangle 6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15:00</a:t>
            </a:r>
          </a:p>
        </p:txBody>
      </p:sp>
      <p:sp>
        <p:nvSpPr>
          <p:cNvPr id="62" name="Rounded Rectangle 6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14:00</a:t>
            </a:r>
          </a:p>
        </p:txBody>
      </p:sp>
      <p:sp>
        <p:nvSpPr>
          <p:cNvPr id="63" name="Rounded Rectangle 6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13:00</a:t>
            </a:r>
          </a:p>
        </p:txBody>
      </p:sp>
      <p:sp>
        <p:nvSpPr>
          <p:cNvPr id="64" name="Rounded Rectangle 6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12:00</a:t>
            </a:r>
          </a:p>
        </p:txBody>
      </p:sp>
      <p:sp>
        <p:nvSpPr>
          <p:cNvPr id="65" name="Rounded Rectangle 6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11:00</a:t>
            </a:r>
          </a:p>
        </p:txBody>
      </p:sp>
      <p:sp>
        <p:nvSpPr>
          <p:cNvPr id="66" name="Rounded Rectangle 6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10:00</a:t>
            </a:r>
          </a:p>
        </p:txBody>
      </p:sp>
      <p:sp>
        <p:nvSpPr>
          <p:cNvPr id="67" name="Rounded Rectangle 66"/>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9:00</a:t>
            </a:r>
          </a:p>
        </p:txBody>
      </p:sp>
      <p:sp>
        <p:nvSpPr>
          <p:cNvPr id="68" name="Rounded Rectangle 67"/>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8:00</a:t>
            </a:r>
          </a:p>
        </p:txBody>
      </p:sp>
      <p:sp>
        <p:nvSpPr>
          <p:cNvPr id="69" name="Rounded Rectangle 68"/>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7:00</a:t>
            </a:r>
          </a:p>
        </p:txBody>
      </p:sp>
      <p:sp>
        <p:nvSpPr>
          <p:cNvPr id="70" name="Rounded Rectangle 69"/>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6:00</a:t>
            </a:r>
          </a:p>
        </p:txBody>
      </p:sp>
      <p:sp>
        <p:nvSpPr>
          <p:cNvPr id="71" name="Rounded Rectangle 70"/>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5:00</a:t>
            </a:r>
          </a:p>
        </p:txBody>
      </p:sp>
      <p:sp>
        <p:nvSpPr>
          <p:cNvPr id="72" name="Rounded Rectangle 71"/>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4:00</a:t>
            </a:r>
          </a:p>
        </p:txBody>
      </p:sp>
      <p:sp>
        <p:nvSpPr>
          <p:cNvPr id="73" name="Rounded Rectangle 72"/>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3:00</a:t>
            </a:r>
          </a:p>
        </p:txBody>
      </p:sp>
      <p:sp>
        <p:nvSpPr>
          <p:cNvPr id="74" name="Rounded Rectangle 73"/>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2:00</a:t>
            </a:r>
          </a:p>
        </p:txBody>
      </p:sp>
      <p:sp>
        <p:nvSpPr>
          <p:cNvPr id="75" name="Rounded Rectangle 74"/>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1:00</a:t>
            </a:r>
          </a:p>
        </p:txBody>
      </p:sp>
      <p:sp>
        <p:nvSpPr>
          <p:cNvPr id="76" name="Rounded Rectangle 75"/>
          <p:cNvSpPr>
            <a:spLocks noChangeArrowheads="1"/>
          </p:cNvSpPr>
          <p:nvPr/>
        </p:nvSpPr>
        <p:spPr bwMode="auto">
          <a:xfrm>
            <a:off x="7620000" y="6096000"/>
            <a:ext cx="1524000" cy="762000"/>
          </a:xfrm>
          <a:prstGeom prst="roundRect">
            <a:avLst>
              <a:gd name="adj" fmla="val 16667"/>
            </a:avLst>
          </a:prstGeom>
          <a:solidFill>
            <a:srgbClr val="5488BC"/>
          </a:solidFill>
          <a:ln w="19050">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r>
              <a:rPr lang="en-US" sz="2400" b="1" dirty="0">
                <a:solidFill>
                  <a:srgbClr val="FFFF00"/>
                </a:solidFill>
                <a:latin typeface="Times New Roman" pitchFamily="18" charset="0"/>
                <a:ea typeface="+mn-ea"/>
                <a:cs typeface="Times New Roman" pitchFamily="18"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21"/>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29"/>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30"/>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31"/>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32"/>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33"/>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34"/>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35"/>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36"/>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37"/>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38"/>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39"/>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40"/>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41"/>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42"/>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43"/>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45"/>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46"/>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47"/>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48"/>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49"/>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50"/>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51"/>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52"/>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53"/>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54"/>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55"/>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56"/>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57"/>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59"/>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60"/>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61"/>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62"/>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63"/>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64"/>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65"/>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66"/>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67"/>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68"/>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69"/>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70"/>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71"/>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72"/>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73"/>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74"/>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75"/>
                                        </p:tgtEl>
                                        <p:attrNameLst>
                                          <p:attrName>style.visibility</p:attrName>
                                        </p:attrNameLst>
                                      </p:cBhvr>
                                      <p:to>
                                        <p:strVal val="visible"/>
                                      </p:to>
                                    </p:set>
                                  </p:childTnLst>
                                </p:cTn>
                              </p:par>
                            </p:childTnLst>
                          </p:cTn>
                        </p:par>
                        <p:par>
                          <p:cTn id="184" fill="hold" nodeType="afterGroup">
                            <p:stCondLst>
                              <p:cond delay="59000"/>
                            </p:stCondLst>
                            <p:childTnLst>
                              <p:par>
                                <p:cTn id="185" presetID="1" presetClass="entr" presetSubtype="0" fill="hold" grpId="0" nodeType="afterEffect">
                                  <p:stCondLst>
                                    <p:cond delay="1000"/>
                                  </p:stCondLst>
                                  <p:childTnLst>
                                    <p:set>
                                      <p:cBhvr>
                                        <p:cTn id="18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P spid="35" grpId="0" animBg="1" autoUpdateAnimBg="0"/>
      <p:bldP spid="36" grpId="0" animBg="1" autoUpdateAnimBg="0"/>
      <p:bldP spid="37" grpId="0" animBg="1" autoUpdateAnimBg="0"/>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45" grpId="0" animBg="1" autoUpdateAnimBg="0"/>
      <p:bldP spid="46" grpId="0" animBg="1" autoUpdateAnimBg="0"/>
      <p:bldP spid="47" grpId="0" animBg="1" autoUpdateAnimBg="0"/>
      <p:bldP spid="48" grpId="0" animBg="1" autoUpdateAnimBg="0"/>
      <p:bldP spid="49" grpId="0" animBg="1" autoUpdateAnimBg="0"/>
      <p:bldP spid="50" grpId="0" animBg="1" autoUpdateAnimBg="0"/>
      <p:bldP spid="51" grpId="0" animBg="1" autoUpdateAnimBg="0"/>
      <p:bldP spid="52" grpId="0" animBg="1" autoUpdateAnimBg="0"/>
      <p:bldP spid="53" grpId="0" animBg="1" autoUpdateAnimBg="0"/>
      <p:bldP spid="54" grpId="0" animBg="1" autoUpdateAnimBg="0"/>
      <p:bldP spid="55" grpId="0" animBg="1" autoUpdateAnimBg="0"/>
      <p:bldP spid="56" grpId="0" animBg="1" autoUpdateAnimBg="0"/>
      <p:bldP spid="57" grpId="0" animBg="1" autoUpdateAnimBg="0"/>
      <p:bldP spid="58" grpId="0" animBg="1" autoUpdateAnimBg="0"/>
      <p:bldP spid="59" grpId="0" animBg="1" autoUpdateAnimBg="0"/>
      <p:bldP spid="60" grpId="0" animBg="1" autoUpdateAnimBg="0"/>
      <p:bldP spid="61" grpId="0" animBg="1" autoUpdateAnimBg="0"/>
      <p:bldP spid="62" grpId="0" animBg="1" autoUpdateAnimBg="0"/>
      <p:bldP spid="63" grpId="0" animBg="1" autoUpdateAnimBg="0"/>
      <p:bldP spid="64" grpId="0" animBg="1" autoUpdateAnimBg="0"/>
      <p:bldP spid="65" grpId="0" animBg="1" autoUpdateAnimBg="0"/>
      <p:bldP spid="66" grpId="0" animBg="1" autoUpdateAnimBg="0"/>
      <p:bldP spid="67" grpId="0" animBg="1" autoUpdateAnimBg="0"/>
      <p:bldP spid="68" grpId="0" animBg="1" autoUpdateAnimBg="0"/>
      <p:bldP spid="69" grpId="0" animBg="1" autoUpdateAnimBg="0"/>
      <p:bldP spid="70" grpId="0" animBg="1" autoUpdateAnimBg="0"/>
      <p:bldP spid="71" grpId="0" animBg="1" autoUpdateAnimBg="0"/>
      <p:bldP spid="72" grpId="0" animBg="1" autoUpdateAnimBg="0"/>
      <p:bldP spid="73" grpId="0" animBg="1" autoUpdateAnimBg="0"/>
      <p:bldP spid="74" grpId="0" animBg="1" autoUpdateAnimBg="0"/>
      <p:bldP spid="75" grpId="0" animBg="1" autoUpdateAnimBg="0"/>
      <p:bldP spid="7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ction="ppaction://hlinksldjump"/>
          </p:cNvPr>
          <p:cNvSpPr/>
          <p:nvPr/>
        </p:nvSpPr>
        <p:spPr>
          <a:xfrm>
            <a:off x="0" y="0"/>
            <a:ext cx="9144000" cy="68580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latin typeface="Times New Roman" pitchFamily="18" charset="0"/>
              <a:cs typeface="Times New Roman" pitchFamily="18" charset="0"/>
            </a:endParaRPr>
          </a:p>
        </p:txBody>
      </p:sp>
      <p:sp>
        <p:nvSpPr>
          <p:cNvPr id="8" name="Rounded Rectangle 7">
            <a:hlinkClick r:id="rId3" action="ppaction://hlinksldjump"/>
          </p:cNvPr>
          <p:cNvSpPr>
            <a:spLocks noChangeArrowheads="1"/>
          </p:cNvSpPr>
          <p:nvPr/>
        </p:nvSpPr>
        <p:spPr bwMode="auto">
          <a:xfrm>
            <a:off x="0" y="990600"/>
            <a:ext cx="9144000" cy="5029200"/>
          </a:xfrm>
          <a:prstGeom prst="roundRect">
            <a:avLst>
              <a:gd name="adj" fmla="val 16667"/>
            </a:avLst>
          </a:prstGeom>
          <a:solidFill>
            <a:srgbClr val="5488BC"/>
          </a:solidFill>
          <a:ln>
            <a:noFill/>
          </a:ln>
          <a:effectLst>
            <a:outerShdw blurRad="50800" dist="26940" dir="5400000" rotWithShape="0">
              <a:srgbClr val="000000">
                <a:alpha val="43137"/>
              </a:srgbClr>
            </a:outerShdw>
          </a:effectLst>
          <a:extLst>
            <a:ext uri="{91240B29-F687-4f45-9708-019B960494DF}">
              <a14:hiddenLine xmlns:a14="http://schemas.microsoft.com/office/drawing/2010/main" xmlns="" w="28575">
                <a:solidFill>
                  <a:srgbClr val="000000"/>
                </a:solidFill>
                <a:prstDash val="sysDash"/>
                <a:round/>
                <a:headEnd/>
                <a:tailEnd/>
              </a14:hiddenLine>
            </a:ext>
          </a:extLst>
        </p:spPr>
        <p:txBody>
          <a:bodyPr anchor="ctr"/>
          <a:lstStyle/>
          <a:p>
            <a:pPr algn="ctr" eaLnBrk="1" hangingPunct="1">
              <a:defRPr/>
            </a:pPr>
            <a:r>
              <a:rPr lang="en-US" sz="4800" dirty="0">
                <a:solidFill>
                  <a:srgbClr val="FFFF00"/>
                </a:solidFill>
                <a:latin typeface="+mn-lt"/>
                <a:ea typeface="+mn-ea"/>
                <a:cs typeface="+mn-cs"/>
              </a:rPr>
              <a:t>What is </a:t>
            </a:r>
            <a:r>
              <a:rPr lang="en-US" sz="4800" dirty="0" smtClean="0">
                <a:solidFill>
                  <a:srgbClr val="FFFF00"/>
                </a:solidFill>
                <a:latin typeface="+mn-lt"/>
                <a:ea typeface="+mn-ea"/>
                <a:cs typeface="+mn-cs"/>
              </a:rPr>
              <a:t>KF?</a:t>
            </a:r>
            <a:endParaRPr lang="en-US" sz="4800" dirty="0">
              <a:solidFill>
                <a:srgbClr val="FFFF00"/>
              </a:solidFill>
              <a:latin typeface="Times New Roman" pitchFamily="18" charset="0"/>
              <a:ea typeface="+mn-ea"/>
              <a:cs typeface="Times New Roman" pitchFamily="18" charset="0"/>
            </a:endParaRPr>
          </a:p>
          <a:p>
            <a:pPr algn="ctr" eaLnBrk="1" hangingPunct="1">
              <a:defRPr/>
            </a:pPr>
            <a:endParaRPr lang="en-US" sz="4800" dirty="0">
              <a:solidFill>
                <a:srgbClr val="FFFF00"/>
              </a:solidFill>
              <a:latin typeface="+mn-lt"/>
              <a:ea typeface="+mn-ea"/>
              <a:cs typeface="+mn-cs"/>
            </a:endParaRPr>
          </a:p>
        </p:txBody>
      </p:sp>
      <p:sp>
        <p:nvSpPr>
          <p:cNvPr id="9" name="Rounded Rectangle 8">
            <a:hlinkClick r:id="rId2" action="ppaction://hlinksldjump"/>
          </p:cNvPr>
          <p:cNvSpPr>
            <a:spLocks noChangeArrowheads="1"/>
          </p:cNvSpPr>
          <p:nvPr/>
        </p:nvSpPr>
        <p:spPr bwMode="auto">
          <a:xfrm>
            <a:off x="-20638" y="0"/>
            <a:ext cx="9144001" cy="9144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sz="4400" u="sng"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sz="4400" u="sng" dirty="0">
                <a:solidFill>
                  <a:srgbClr val="FFFF00"/>
                </a:solidFill>
                <a:latin typeface="Times New Roman" pitchFamily="18" charset="0"/>
                <a:ea typeface="MS PGothic" panose="020B0600070205080204" pitchFamily="34" charset="-128"/>
                <a:cs typeface="Times New Roman" pitchFamily="18" charset="0"/>
              </a:rPr>
              <a:t>Solutions, Mixtures &amp; Compounds</a:t>
            </a:r>
          </a:p>
          <a:p>
            <a:pPr algn="ctr" eaLnBrk="1" fontAlgn="auto" hangingPunct="1">
              <a:spcBef>
                <a:spcPts val="0"/>
              </a:spcBef>
              <a:spcAft>
                <a:spcPts val="0"/>
              </a:spcAft>
              <a:defRPr/>
            </a:pPr>
            <a:endParaRPr lang="en-US" sz="4400" dirty="0">
              <a:solidFill>
                <a:srgbClr val="FFFF00"/>
              </a:solidFill>
              <a:latin typeface="Times New Roman" pitchFamily="18" charset="0"/>
              <a:ea typeface="+mn-ea"/>
              <a:cs typeface="Times New Roman" pitchFamily="18" charset="0"/>
            </a:endParaRPr>
          </a:p>
        </p:txBody>
      </p:sp>
      <p:sp>
        <p:nvSpPr>
          <p:cNvPr id="10" name="Rounded Rectangle 9">
            <a:hlinkClick r:id="rId2" action="ppaction://hlinksldjump"/>
          </p:cNvPr>
          <p:cNvSpPr>
            <a:spLocks noChangeArrowheads="1"/>
          </p:cNvSpPr>
          <p:nvPr/>
        </p:nvSpPr>
        <p:spPr bwMode="auto">
          <a:xfrm>
            <a:off x="0" y="6096000"/>
            <a:ext cx="1524000" cy="762000"/>
          </a:xfrm>
          <a:prstGeom prst="roundRect">
            <a:avLst>
              <a:gd name="adj" fmla="val 16667"/>
            </a:avLst>
          </a:prstGeom>
          <a:solidFill>
            <a:srgbClr val="5488BC"/>
          </a:solidFill>
          <a:ln w="28575">
            <a:solidFill>
              <a:schemeClr val="bg1"/>
            </a:solidFill>
            <a:round/>
            <a:headEnd/>
            <a:tailEnd/>
          </a:ln>
          <a:effectLst>
            <a:outerShdw blurRad="50800" dist="26940" dir="5400000" rotWithShape="0">
              <a:srgbClr val="000000">
                <a:alpha val="43137"/>
              </a:srgbClr>
            </a:outerShdw>
          </a:effectLst>
        </p:spPr>
        <p:txBody>
          <a:bodyPr anchor="ctr"/>
          <a:lstStyle/>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Question</a:t>
            </a:r>
          </a:p>
          <a:p>
            <a:pPr algn="ctr" eaLnBrk="1" fontAlgn="auto" hangingPunct="1">
              <a:spcBef>
                <a:spcPts val="0"/>
              </a:spcBef>
              <a:spcAft>
                <a:spcPts val="0"/>
              </a:spcAft>
              <a:defRPr/>
            </a:pPr>
            <a:r>
              <a:rPr lang="en-US" dirty="0">
                <a:solidFill>
                  <a:srgbClr val="FFFF00"/>
                </a:solidFill>
                <a:latin typeface="Times New Roman" pitchFamily="18" charset="0"/>
                <a:ea typeface="+mn-ea"/>
                <a:cs typeface="Times New Roman" pitchFamily="18" charset="0"/>
              </a:rPr>
              <a:t>400</a:t>
            </a:r>
          </a:p>
          <a:p>
            <a:pPr algn="ctr" eaLnBrk="1" fontAlgn="auto" hangingPunct="1">
              <a:spcBef>
                <a:spcPts val="0"/>
              </a:spcBef>
              <a:spcAft>
                <a:spcPts val="0"/>
              </a:spcAft>
              <a:defRPr/>
            </a:pPr>
            <a:endParaRPr lang="en-US" dirty="0">
              <a:solidFill>
                <a:srgbClr val="FFFF00"/>
              </a:solidFill>
              <a:latin typeface="Times New Roman" pitchFamily="18" charset="0"/>
              <a:ea typeface="+mn-ea"/>
              <a:cs typeface="Times New Roman" pitchFamily="18" charset="0"/>
            </a:endParaRPr>
          </a:p>
        </p:txBody>
      </p:sp>
      <p:pic>
        <p:nvPicPr>
          <p:cNvPr id="20486" name="Picture 9" descr="C:\Documents and Settings\Administrator\Local Settings\Temporary Internet Files\Content.IE5\1GE1ZTQQ\MCj04414970000[1].png">
            <a:hlinkClick r:id="rId3" action="ppaction://hlinksldjump"/>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0" y="609600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Custom 1">
      <a:dk1>
        <a:sysClr val="windowText" lastClr="000000"/>
      </a:dk1>
      <a:lt1>
        <a:sysClr val="window" lastClr="FFFFFF"/>
      </a:lt1>
      <a:dk2>
        <a:srgbClr val="30356E"/>
      </a:dk2>
      <a:lt2>
        <a:srgbClr val="FFF9E5"/>
      </a:lt2>
      <a:accent1>
        <a:srgbClr val="FFFF00"/>
      </a:accent1>
      <a:accent2>
        <a:srgbClr val="FF6F61"/>
      </a:accent2>
      <a:accent3>
        <a:srgbClr val="FF953E"/>
      </a:accent3>
      <a:accent4>
        <a:srgbClr val="F8BD52"/>
      </a:accent4>
      <a:accent5>
        <a:srgbClr val="46A6BD"/>
      </a:accent5>
      <a:accent6>
        <a:srgbClr val="5488BC"/>
      </a:accent6>
      <a:hlink>
        <a:srgbClr val="FFFF00"/>
      </a:hlink>
      <a:folHlink>
        <a:srgbClr val="000000"/>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6205</TotalTime>
  <Words>3366</Words>
  <Application>Microsoft Office PowerPoint</Application>
  <PresentationFormat>On-screen Show (4:3)</PresentationFormat>
  <Paragraphs>2207</Paragraphs>
  <Slides>64</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64</vt:i4>
      </vt:variant>
    </vt:vector>
  </HeadingPairs>
  <TitlesOfParts>
    <vt:vector size="71" baseType="lpstr">
      <vt:lpstr>MS PGothic</vt:lpstr>
      <vt:lpstr>Arial</vt:lpstr>
      <vt:lpstr>Calibri</vt:lpstr>
      <vt:lpstr>Corbel</vt:lpstr>
      <vt:lpstr>Times New Roman</vt:lpstr>
      <vt:lpstr>Wingdings 2</vt:lpstr>
      <vt:lpstr>Deluxe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1984 Jeopardy PowerPoint purchase.</vt:lpstr>
    </vt:vector>
  </TitlesOfParts>
  <Company>Napa Valley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Cristian Aguilera</cp:lastModifiedBy>
  <cp:revision>183</cp:revision>
  <cp:lastPrinted>2011-03-28T10:15:25Z</cp:lastPrinted>
  <dcterms:created xsi:type="dcterms:W3CDTF">2009-08-12T17:44:49Z</dcterms:created>
  <dcterms:modified xsi:type="dcterms:W3CDTF">2017-01-08T20:37:33Z</dcterms:modified>
</cp:coreProperties>
</file>